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88" r:id="rId3"/>
    <p:sldId id="286" r:id="rId4"/>
    <p:sldId id="289" r:id="rId5"/>
    <p:sldId id="293" r:id="rId6"/>
    <p:sldId id="292" r:id="rId7"/>
  </p:sldIdLst>
  <p:sldSz cx="9144000" cy="6858000" type="screen4x3"/>
  <p:notesSz cx="6858000" cy="9144000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CFC"/>
    <a:srgbClr val="808080"/>
    <a:srgbClr val="FDF58D"/>
    <a:srgbClr val="E8E8E8"/>
    <a:srgbClr val="FFD84B"/>
    <a:srgbClr val="FFFFFF"/>
    <a:srgbClr val="CC3300"/>
    <a:srgbClr val="FFC3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115" d="100"/>
          <a:sy n="115" d="100"/>
        </p:scale>
        <p:origin x="153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280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 alt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 alt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75802B5-5DCB-4C2F-80F8-D2D2EEBBEE7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288231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D6023E8-ED1B-47B8-A1C7-6694B027F51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378443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" name="Freeform 40"/>
          <p:cNvSpPr>
            <a:spLocks/>
          </p:cNvSpPr>
          <p:nvPr/>
        </p:nvSpPr>
        <p:spPr bwMode="gray">
          <a:xfrm>
            <a:off x="0" y="6048379"/>
            <a:ext cx="2762250" cy="809625"/>
          </a:xfrm>
          <a:custGeom>
            <a:avLst/>
            <a:gdLst>
              <a:gd name="T0" fmla="*/ 0 w 1740"/>
              <a:gd name="T1" fmla="*/ 0 h 510"/>
              <a:gd name="T2" fmla="*/ 0 w 1740"/>
              <a:gd name="T3" fmla="*/ 510 h 510"/>
              <a:gd name="T4" fmla="*/ 1740 w 1740"/>
              <a:gd name="T5" fmla="*/ 510 h 510"/>
              <a:gd name="T6" fmla="*/ 1595 w 1740"/>
              <a:gd name="T7" fmla="*/ 30 h 510"/>
              <a:gd name="T8" fmla="*/ 0 w 1740"/>
              <a:gd name="T9" fmla="*/ 0 h 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40" h="510">
                <a:moveTo>
                  <a:pt x="0" y="0"/>
                </a:moveTo>
                <a:lnTo>
                  <a:pt x="0" y="510"/>
                </a:lnTo>
                <a:cubicBezTo>
                  <a:pt x="0" y="510"/>
                  <a:pt x="870" y="510"/>
                  <a:pt x="1740" y="510"/>
                </a:cubicBezTo>
                <a:cubicBezTo>
                  <a:pt x="1650" y="258"/>
                  <a:pt x="1595" y="30"/>
                  <a:pt x="1595" y="30"/>
                </a:cubicBezTo>
                <a:cubicBezTo>
                  <a:pt x="798" y="54"/>
                  <a:pt x="0" y="0"/>
                  <a:pt x="0" y="0"/>
                </a:cubicBezTo>
                <a:close/>
              </a:path>
            </a:pathLst>
          </a:cu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3" name="Freeform 41"/>
          <p:cNvSpPr>
            <a:spLocks/>
          </p:cNvSpPr>
          <p:nvPr/>
        </p:nvSpPr>
        <p:spPr bwMode="gray">
          <a:xfrm>
            <a:off x="2590800" y="4705350"/>
            <a:ext cx="6400800" cy="2152650"/>
          </a:xfrm>
          <a:custGeom>
            <a:avLst/>
            <a:gdLst>
              <a:gd name="T0" fmla="*/ 1116 w 4032"/>
              <a:gd name="T1" fmla="*/ 0 h 1356"/>
              <a:gd name="T2" fmla="*/ 3840 w 4032"/>
              <a:gd name="T3" fmla="*/ 636 h 1356"/>
              <a:gd name="T4" fmla="*/ 4032 w 4032"/>
              <a:gd name="T5" fmla="*/ 1356 h 1356"/>
              <a:gd name="T6" fmla="*/ 288 w 4032"/>
              <a:gd name="T7" fmla="*/ 1356 h 1356"/>
              <a:gd name="T8" fmla="*/ 0 w 4032"/>
              <a:gd name="T9" fmla="*/ 828 h 1356"/>
              <a:gd name="T10" fmla="*/ 1116 w 4032"/>
              <a:gd name="T11" fmla="*/ 0 h 1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32" h="1356">
                <a:moveTo>
                  <a:pt x="1116" y="0"/>
                </a:moveTo>
                <a:cubicBezTo>
                  <a:pt x="2370" y="1254"/>
                  <a:pt x="3840" y="636"/>
                  <a:pt x="3840" y="636"/>
                </a:cubicBezTo>
                <a:cubicBezTo>
                  <a:pt x="4032" y="966"/>
                  <a:pt x="4032" y="1356"/>
                  <a:pt x="4032" y="1356"/>
                </a:cubicBezTo>
                <a:cubicBezTo>
                  <a:pt x="4032" y="1356"/>
                  <a:pt x="2160" y="1356"/>
                  <a:pt x="288" y="1356"/>
                </a:cubicBezTo>
                <a:cubicBezTo>
                  <a:pt x="120" y="1140"/>
                  <a:pt x="0" y="828"/>
                  <a:pt x="0" y="828"/>
                </a:cubicBezTo>
                <a:lnTo>
                  <a:pt x="1116" y="0"/>
                </a:lnTo>
                <a:close/>
              </a:path>
            </a:pathLst>
          </a:cu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4" name="Freeform 42"/>
          <p:cNvSpPr>
            <a:spLocks/>
          </p:cNvSpPr>
          <p:nvPr/>
        </p:nvSpPr>
        <p:spPr bwMode="gray">
          <a:xfrm>
            <a:off x="4400550" y="781050"/>
            <a:ext cx="4743450" cy="5048250"/>
          </a:xfrm>
          <a:custGeom>
            <a:avLst/>
            <a:gdLst>
              <a:gd name="T0" fmla="*/ 510 w 2988"/>
              <a:gd name="T1" fmla="*/ 1098 h 3180"/>
              <a:gd name="T2" fmla="*/ 2280 w 2988"/>
              <a:gd name="T3" fmla="*/ 0 h 3180"/>
              <a:gd name="T4" fmla="*/ 2988 w 2988"/>
              <a:gd name="T5" fmla="*/ 342 h 3180"/>
              <a:gd name="T6" fmla="*/ 2988 w 2988"/>
              <a:gd name="T7" fmla="*/ 2772 h 3180"/>
              <a:gd name="T8" fmla="*/ 1452 w 2988"/>
              <a:gd name="T9" fmla="*/ 3060 h 3180"/>
              <a:gd name="T10" fmla="*/ 0 w 2988"/>
              <a:gd name="T11" fmla="*/ 2406 h 3180"/>
              <a:gd name="T12" fmla="*/ 510 w 2988"/>
              <a:gd name="T13" fmla="*/ 1098 h 3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88" h="3180">
                <a:moveTo>
                  <a:pt x="510" y="1098"/>
                </a:moveTo>
                <a:cubicBezTo>
                  <a:pt x="1710" y="840"/>
                  <a:pt x="2280" y="0"/>
                  <a:pt x="2280" y="0"/>
                </a:cubicBezTo>
                <a:cubicBezTo>
                  <a:pt x="2700" y="96"/>
                  <a:pt x="2988" y="342"/>
                  <a:pt x="2988" y="342"/>
                </a:cubicBezTo>
                <a:lnTo>
                  <a:pt x="2988" y="2772"/>
                </a:lnTo>
                <a:cubicBezTo>
                  <a:pt x="2988" y="2772"/>
                  <a:pt x="2202" y="3180"/>
                  <a:pt x="1452" y="3060"/>
                </a:cubicBezTo>
                <a:cubicBezTo>
                  <a:pt x="636" y="2940"/>
                  <a:pt x="0" y="2406"/>
                  <a:pt x="0" y="2406"/>
                </a:cubicBezTo>
                <a:lnTo>
                  <a:pt x="510" y="109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5" name="Freeform 43"/>
          <p:cNvSpPr>
            <a:spLocks/>
          </p:cNvSpPr>
          <p:nvPr/>
        </p:nvSpPr>
        <p:spPr bwMode="gray">
          <a:xfrm>
            <a:off x="4800600" y="4"/>
            <a:ext cx="3276600" cy="2409825"/>
          </a:xfrm>
          <a:custGeom>
            <a:avLst/>
            <a:gdLst>
              <a:gd name="T0" fmla="*/ 0 w 2064"/>
              <a:gd name="T1" fmla="*/ 0 h 1518"/>
              <a:gd name="T2" fmla="*/ 276 w 2064"/>
              <a:gd name="T3" fmla="*/ 1518 h 1518"/>
              <a:gd name="T4" fmla="*/ 2064 w 2064"/>
              <a:gd name="T5" fmla="*/ 0 h 1518"/>
              <a:gd name="T6" fmla="*/ 0 w 2064"/>
              <a:gd name="T7" fmla="*/ 0 h 15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64" h="1518">
                <a:moveTo>
                  <a:pt x="0" y="0"/>
                </a:moveTo>
                <a:cubicBezTo>
                  <a:pt x="0" y="0"/>
                  <a:pt x="138" y="759"/>
                  <a:pt x="276" y="1518"/>
                </a:cubicBezTo>
                <a:cubicBezTo>
                  <a:pt x="1518" y="1194"/>
                  <a:pt x="2064" y="0"/>
                  <a:pt x="2064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51" name="Freeform 79"/>
          <p:cNvSpPr>
            <a:spLocks/>
          </p:cNvSpPr>
          <p:nvPr/>
        </p:nvSpPr>
        <p:spPr bwMode="gray">
          <a:xfrm>
            <a:off x="2" y="3"/>
            <a:ext cx="6583363" cy="7267575"/>
          </a:xfrm>
          <a:custGeom>
            <a:avLst/>
            <a:gdLst>
              <a:gd name="T0" fmla="*/ 0 w 4014"/>
              <a:gd name="T1" fmla="*/ 0 h 4455"/>
              <a:gd name="T2" fmla="*/ 3612 w 4014"/>
              <a:gd name="T3" fmla="*/ 0 h 4455"/>
              <a:gd name="T4" fmla="*/ 3222 w 4014"/>
              <a:gd name="T5" fmla="*/ 3042 h 4455"/>
              <a:gd name="T6" fmla="*/ 0 w 4014"/>
              <a:gd name="T7" fmla="*/ 3744 h 4455"/>
              <a:gd name="T8" fmla="*/ 0 w 4014"/>
              <a:gd name="T9" fmla="*/ 0 h 44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14" h="4455">
                <a:moveTo>
                  <a:pt x="0" y="0"/>
                </a:moveTo>
                <a:lnTo>
                  <a:pt x="3612" y="0"/>
                </a:lnTo>
                <a:cubicBezTo>
                  <a:pt x="4014" y="984"/>
                  <a:pt x="3812" y="2307"/>
                  <a:pt x="3222" y="3042"/>
                </a:cubicBezTo>
                <a:cubicBezTo>
                  <a:pt x="1988" y="4455"/>
                  <a:pt x="0" y="3744"/>
                  <a:pt x="0" y="3744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7" name="Freeform 45"/>
          <p:cNvSpPr>
            <a:spLocks/>
          </p:cNvSpPr>
          <p:nvPr/>
        </p:nvSpPr>
        <p:spPr bwMode="gray">
          <a:xfrm>
            <a:off x="2" y="4"/>
            <a:ext cx="6372225" cy="7072313"/>
          </a:xfrm>
          <a:custGeom>
            <a:avLst/>
            <a:gdLst>
              <a:gd name="T0" fmla="*/ 0 w 4014"/>
              <a:gd name="T1" fmla="*/ 0 h 4455"/>
              <a:gd name="T2" fmla="*/ 3612 w 4014"/>
              <a:gd name="T3" fmla="*/ 0 h 4455"/>
              <a:gd name="T4" fmla="*/ 3222 w 4014"/>
              <a:gd name="T5" fmla="*/ 3042 h 4455"/>
              <a:gd name="T6" fmla="*/ 0 w 4014"/>
              <a:gd name="T7" fmla="*/ 3744 h 4455"/>
              <a:gd name="T8" fmla="*/ 0 w 4014"/>
              <a:gd name="T9" fmla="*/ 0 h 44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14" h="4455">
                <a:moveTo>
                  <a:pt x="0" y="0"/>
                </a:moveTo>
                <a:lnTo>
                  <a:pt x="3612" y="0"/>
                </a:lnTo>
                <a:cubicBezTo>
                  <a:pt x="4014" y="984"/>
                  <a:pt x="3812" y="2307"/>
                  <a:pt x="3222" y="3042"/>
                </a:cubicBezTo>
                <a:cubicBezTo>
                  <a:pt x="1988" y="4455"/>
                  <a:pt x="0" y="3744"/>
                  <a:pt x="0" y="3744"/>
                </a:cubicBez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tint val="25490"/>
                  <a:invGamma/>
                </a:schemeClr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9" name="Line 47"/>
          <p:cNvSpPr>
            <a:spLocks noChangeShapeType="1"/>
          </p:cNvSpPr>
          <p:nvPr/>
        </p:nvSpPr>
        <p:spPr bwMode="gray">
          <a:xfrm>
            <a:off x="250825" y="1592"/>
            <a:ext cx="0" cy="601503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0" name="Line 48"/>
          <p:cNvSpPr>
            <a:spLocks noChangeShapeType="1"/>
          </p:cNvSpPr>
          <p:nvPr/>
        </p:nvSpPr>
        <p:spPr bwMode="gray">
          <a:xfrm>
            <a:off x="1293813" y="1592"/>
            <a:ext cx="0" cy="62071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1" name="Line 49"/>
          <p:cNvSpPr>
            <a:spLocks noChangeShapeType="1"/>
          </p:cNvSpPr>
          <p:nvPr/>
        </p:nvSpPr>
        <p:spPr bwMode="gray">
          <a:xfrm>
            <a:off x="2338388" y="1588"/>
            <a:ext cx="0" cy="6183312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2" name="Line 50"/>
          <p:cNvSpPr>
            <a:spLocks noChangeShapeType="1"/>
          </p:cNvSpPr>
          <p:nvPr/>
        </p:nvSpPr>
        <p:spPr bwMode="gray">
          <a:xfrm>
            <a:off x="3382963" y="1592"/>
            <a:ext cx="0" cy="597217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3" name="Line 51"/>
          <p:cNvSpPr>
            <a:spLocks noChangeShapeType="1"/>
          </p:cNvSpPr>
          <p:nvPr/>
        </p:nvSpPr>
        <p:spPr bwMode="gray">
          <a:xfrm>
            <a:off x="4427538" y="1592"/>
            <a:ext cx="0" cy="544988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5" name="Line 53"/>
          <p:cNvSpPr>
            <a:spLocks noChangeShapeType="1"/>
          </p:cNvSpPr>
          <p:nvPr/>
        </p:nvSpPr>
        <p:spPr bwMode="gray">
          <a:xfrm rot="5400000">
            <a:off x="2913063" y="-2654300"/>
            <a:ext cx="0" cy="58134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6" name="Line 54"/>
          <p:cNvSpPr>
            <a:spLocks noChangeShapeType="1"/>
          </p:cNvSpPr>
          <p:nvPr/>
        </p:nvSpPr>
        <p:spPr bwMode="gray">
          <a:xfrm rot="5400000">
            <a:off x="3006725" y="-1682750"/>
            <a:ext cx="0" cy="600075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7" name="Line 55"/>
          <p:cNvSpPr>
            <a:spLocks noChangeShapeType="1"/>
          </p:cNvSpPr>
          <p:nvPr/>
        </p:nvSpPr>
        <p:spPr bwMode="gray">
          <a:xfrm rot="5400000">
            <a:off x="3011488" y="-622300"/>
            <a:ext cx="0" cy="601027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8" name="Line 56"/>
          <p:cNvSpPr>
            <a:spLocks noChangeShapeType="1"/>
          </p:cNvSpPr>
          <p:nvPr/>
        </p:nvSpPr>
        <p:spPr bwMode="gray">
          <a:xfrm rot="5400000">
            <a:off x="2907507" y="548481"/>
            <a:ext cx="0" cy="58023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9" name="Line 57"/>
          <p:cNvSpPr>
            <a:spLocks noChangeShapeType="1"/>
          </p:cNvSpPr>
          <p:nvPr/>
        </p:nvSpPr>
        <p:spPr bwMode="gray">
          <a:xfrm rot="5400000">
            <a:off x="2666207" y="1854997"/>
            <a:ext cx="0" cy="53197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0" name="Line 58"/>
          <p:cNvSpPr>
            <a:spLocks noChangeShapeType="1"/>
          </p:cNvSpPr>
          <p:nvPr/>
        </p:nvSpPr>
        <p:spPr bwMode="gray">
          <a:xfrm rot="5400000">
            <a:off x="2115344" y="3472656"/>
            <a:ext cx="0" cy="421798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1" name="Rectangle 59"/>
          <p:cNvSpPr>
            <a:spLocks noChangeArrowheads="1"/>
          </p:cNvSpPr>
          <p:nvPr/>
        </p:nvSpPr>
        <p:spPr bwMode="gray">
          <a:xfrm>
            <a:off x="2362202" y="277817"/>
            <a:ext cx="1012825" cy="1025525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32" name="Rectangle 60"/>
          <p:cNvSpPr>
            <a:spLocks noChangeArrowheads="1"/>
          </p:cNvSpPr>
          <p:nvPr/>
        </p:nvSpPr>
        <p:spPr bwMode="gray">
          <a:xfrm>
            <a:off x="285752" y="2427292"/>
            <a:ext cx="1012825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33" name="Rectangle 61"/>
          <p:cNvSpPr>
            <a:spLocks noChangeArrowheads="1"/>
          </p:cNvSpPr>
          <p:nvPr/>
        </p:nvSpPr>
        <p:spPr bwMode="gray">
          <a:xfrm>
            <a:off x="2" y="271467"/>
            <a:ext cx="250825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34" name="Rectangle 62"/>
          <p:cNvSpPr>
            <a:spLocks noChangeArrowheads="1"/>
          </p:cNvSpPr>
          <p:nvPr/>
        </p:nvSpPr>
        <p:spPr bwMode="gray">
          <a:xfrm>
            <a:off x="1331915" y="1588"/>
            <a:ext cx="1012825" cy="234950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36" name="Freeform 64"/>
          <p:cNvSpPr>
            <a:spLocks/>
          </p:cNvSpPr>
          <p:nvPr/>
        </p:nvSpPr>
        <p:spPr bwMode="gray">
          <a:xfrm>
            <a:off x="2365375" y="4541838"/>
            <a:ext cx="1009650" cy="1033462"/>
          </a:xfrm>
          <a:custGeom>
            <a:avLst/>
            <a:gdLst>
              <a:gd name="T0" fmla="*/ 0 w 636"/>
              <a:gd name="T1" fmla="*/ 0 h 651"/>
              <a:gd name="T2" fmla="*/ 0 w 636"/>
              <a:gd name="T3" fmla="*/ 645 h 651"/>
              <a:gd name="T4" fmla="*/ 636 w 636"/>
              <a:gd name="T5" fmla="*/ 651 h 651"/>
              <a:gd name="T6" fmla="*/ 632 w 636"/>
              <a:gd name="T7" fmla="*/ 0 h 651"/>
              <a:gd name="T8" fmla="*/ 0 w 636"/>
              <a:gd name="T9" fmla="*/ 0 h 6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6" h="651">
                <a:moveTo>
                  <a:pt x="0" y="0"/>
                </a:moveTo>
                <a:lnTo>
                  <a:pt x="0" y="645"/>
                </a:lnTo>
                <a:lnTo>
                  <a:pt x="636" y="651"/>
                </a:lnTo>
                <a:lnTo>
                  <a:pt x="63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3" name="Rectangle 31"/>
          <p:cNvSpPr>
            <a:spLocks noChangeArrowheads="1"/>
          </p:cNvSpPr>
          <p:nvPr/>
        </p:nvSpPr>
        <p:spPr bwMode="gray">
          <a:xfrm>
            <a:off x="285752" y="2435229"/>
            <a:ext cx="1012825" cy="1025525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407154"/>
            <a:ext cx="2133600" cy="314325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07154"/>
            <a:ext cx="2895600" cy="314325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07154"/>
            <a:ext cx="2133600" cy="314325"/>
          </a:xfrm>
        </p:spPr>
        <p:txBody>
          <a:bodyPr/>
          <a:lstStyle>
            <a:lvl1pPr>
              <a:defRPr/>
            </a:lvl1pPr>
          </a:lstStyle>
          <a:p>
            <a:fld id="{69533976-4128-4082-B59B-531BEEA13D08}" type="slidenum">
              <a:rPr lang="en-GB" altLang="en-US"/>
              <a:pPr/>
              <a:t>‹#›</a:t>
            </a:fld>
            <a:endParaRPr lang="en-GB" altLang="en-US"/>
          </a:p>
        </p:txBody>
      </p:sp>
      <p:grpSp>
        <p:nvGrpSpPr>
          <p:cNvPr id="3143" name="Group 71"/>
          <p:cNvGrpSpPr>
            <a:grpSpLocks/>
          </p:cNvGrpSpPr>
          <p:nvPr/>
        </p:nvGrpSpPr>
        <p:grpSpPr bwMode="auto">
          <a:xfrm>
            <a:off x="8077202" y="0"/>
            <a:ext cx="1076325" cy="6858000"/>
            <a:chOff x="5088" y="0"/>
            <a:chExt cx="678" cy="4320"/>
          </a:xfrm>
        </p:grpSpPr>
        <p:sp>
          <p:nvSpPr>
            <p:cNvPr id="3138" name="Freeform 66"/>
            <p:cNvSpPr>
              <a:spLocks/>
            </p:cNvSpPr>
            <p:nvPr userDrawn="1"/>
          </p:nvSpPr>
          <p:spPr bwMode="gray">
            <a:xfrm>
              <a:off x="5088" y="0"/>
              <a:ext cx="672" cy="702"/>
            </a:xfrm>
            <a:custGeom>
              <a:avLst/>
              <a:gdLst>
                <a:gd name="T0" fmla="*/ 0 w 672"/>
                <a:gd name="T1" fmla="*/ 432 h 720"/>
                <a:gd name="T2" fmla="*/ 288 w 672"/>
                <a:gd name="T3" fmla="*/ 0 h 720"/>
                <a:gd name="T4" fmla="*/ 672 w 672"/>
                <a:gd name="T5" fmla="*/ 0 h 720"/>
                <a:gd name="T6" fmla="*/ 672 w 672"/>
                <a:gd name="T7" fmla="*/ 720 h 720"/>
                <a:gd name="T8" fmla="*/ 0 w 672"/>
                <a:gd name="T9" fmla="*/ 432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2" h="720">
                  <a:moveTo>
                    <a:pt x="0" y="432"/>
                  </a:moveTo>
                  <a:cubicBezTo>
                    <a:pt x="186" y="216"/>
                    <a:pt x="288" y="0"/>
                    <a:pt x="288" y="0"/>
                  </a:cubicBezTo>
                  <a:lnTo>
                    <a:pt x="672" y="0"/>
                  </a:lnTo>
                  <a:lnTo>
                    <a:pt x="672" y="720"/>
                  </a:lnTo>
                  <a:cubicBezTo>
                    <a:pt x="672" y="720"/>
                    <a:pt x="384" y="516"/>
                    <a:pt x="0" y="432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9" name="Freeform 67"/>
            <p:cNvSpPr>
              <a:spLocks/>
            </p:cNvSpPr>
            <p:nvPr userDrawn="1"/>
          </p:nvSpPr>
          <p:spPr bwMode="gray">
            <a:xfrm>
              <a:off x="5602" y="3496"/>
              <a:ext cx="164" cy="824"/>
            </a:xfrm>
            <a:custGeom>
              <a:avLst/>
              <a:gdLst>
                <a:gd name="T0" fmla="*/ 206 w 212"/>
                <a:gd name="T1" fmla="*/ 0 h 824"/>
                <a:gd name="T2" fmla="*/ 0 w 212"/>
                <a:gd name="T3" fmla="*/ 82 h 824"/>
                <a:gd name="T4" fmla="*/ 168 w 212"/>
                <a:gd name="T5" fmla="*/ 824 h 824"/>
                <a:gd name="T6" fmla="*/ 212 w 212"/>
                <a:gd name="T7" fmla="*/ 822 h 824"/>
                <a:gd name="T8" fmla="*/ 206 w 212"/>
                <a:gd name="T9" fmla="*/ 0 h 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2" h="824">
                  <a:moveTo>
                    <a:pt x="206" y="0"/>
                  </a:moveTo>
                  <a:cubicBezTo>
                    <a:pt x="104" y="54"/>
                    <a:pt x="0" y="82"/>
                    <a:pt x="0" y="82"/>
                  </a:cubicBezTo>
                  <a:cubicBezTo>
                    <a:pt x="0" y="82"/>
                    <a:pt x="148" y="378"/>
                    <a:pt x="168" y="824"/>
                  </a:cubicBezTo>
                  <a:lnTo>
                    <a:pt x="212" y="822"/>
                  </a:lnTo>
                  <a:cubicBezTo>
                    <a:pt x="212" y="822"/>
                    <a:pt x="209" y="411"/>
                    <a:pt x="206" y="0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152" name="Rectangle 80"/>
          <p:cNvSpPr>
            <a:spLocks noChangeArrowheads="1"/>
          </p:cNvSpPr>
          <p:nvPr/>
        </p:nvSpPr>
        <p:spPr bwMode="gray">
          <a:xfrm>
            <a:off x="5495925" y="1333504"/>
            <a:ext cx="660400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53" name="Line 81"/>
          <p:cNvSpPr>
            <a:spLocks noChangeShapeType="1"/>
          </p:cNvSpPr>
          <p:nvPr/>
        </p:nvSpPr>
        <p:spPr bwMode="gray">
          <a:xfrm>
            <a:off x="5480050" y="1592"/>
            <a:ext cx="0" cy="42386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54" name="Rectangle 82"/>
          <p:cNvSpPr>
            <a:spLocks noChangeArrowheads="1"/>
          </p:cNvSpPr>
          <p:nvPr/>
        </p:nvSpPr>
        <p:spPr bwMode="gray">
          <a:xfrm>
            <a:off x="4457702" y="3495675"/>
            <a:ext cx="1012825" cy="1025525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333375" y="1884367"/>
            <a:ext cx="8229600" cy="1470025"/>
          </a:xfrm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dirty="0" smtClean="0"/>
              <a:t>Click to edit Master title style</a:t>
            </a:r>
            <a:endParaRPr lang="en-GB" altLang="en-US" noProof="0" dirty="0" smtClean="0"/>
          </a:p>
        </p:txBody>
      </p:sp>
      <p:pic>
        <p:nvPicPr>
          <p:cNvPr id="3155" name="Picture 83" descr="wa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09" t="16374" b="27486"/>
          <a:stretch>
            <a:fillRect/>
          </a:stretch>
        </p:blipFill>
        <p:spPr bwMode="gray">
          <a:xfrm rot="393398">
            <a:off x="2667002" y="609600"/>
            <a:ext cx="2663825" cy="219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393" y="4894330"/>
            <a:ext cx="780727" cy="7799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 tmFilter="0, 0; .2, .5; .8, .5; 1, 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1000" autoRev="1" fill="hold"/>
                                        <p:tgtEl>
                                          <p:spTgt spid="31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 tmFilter="0, 0; .2, .5; .8, .5; 1, 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1000" autoRev="1" fill="hold"/>
                                        <p:tgtEl>
                                          <p:spTgt spid="31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 tmFilter="0, 0; .2, .5; .8, .5; 1, 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1000" autoRev="1" fill="hold"/>
                                        <p:tgtEl>
                                          <p:spTgt spid="31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mph" presetSubtype="0" fill="hold" grpId="1" nodeType="withEffect">
                                  <p:stCondLst>
                                    <p:cond delay="1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 tmFilter="0, 0; .2, .5; .8, .5; 1, 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1000" autoRev="1" fill="hold"/>
                                        <p:tgtEl>
                                          <p:spTgt spid="31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600"/>
                            </p:stCondLst>
                            <p:childTnLst>
                              <p:par>
                                <p:cTn id="31" presetID="19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33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4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9" presetClass="emph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38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39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9" presetClass="emph" presetSubtype="0" fill="hold" grpId="2" nodeType="withEffect">
                                  <p:stCondLst>
                                    <p:cond delay="9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43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4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9" presetClass="emph" presetSubtype="0" fill="hold" grpId="2" nodeType="withEffect">
                                  <p:stCondLst>
                                    <p:cond delay="14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8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52" presetID="19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54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55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9" presetClass="emph" presetSubtype="0" fill="hold" grpId="3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59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4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5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9" presetClass="emph" presetSubtype="0" fill="hold" grpId="3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69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0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2" grpId="0" animBg="1"/>
      <p:bldP spid="3112" grpId="1" animBg="1"/>
      <p:bldP spid="3112" grpId="2" animBg="1"/>
      <p:bldP spid="3112" grpId="3" animBg="1"/>
      <p:bldP spid="3113" grpId="0" animBg="1"/>
      <p:bldP spid="3113" grpId="1" animBg="1"/>
      <p:bldP spid="3113" grpId="2" animBg="1"/>
      <p:bldP spid="3113" grpId="3" animBg="1"/>
      <p:bldP spid="3114" grpId="0" animBg="1"/>
      <p:bldP spid="3114" grpId="1" animBg="1"/>
      <p:bldP spid="3114" grpId="2" animBg="1"/>
      <p:bldP spid="3114" grpId="3" animBg="1"/>
      <p:bldP spid="3115" grpId="0" animBg="1"/>
      <p:bldP spid="3115" grpId="1" animBg="1"/>
      <p:bldP spid="3115" grpId="2" animBg="1"/>
      <p:bldP spid="3115" grpId="3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6E0E30-C3F7-48D8-8108-FAB548F8ADD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21986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25442"/>
            <a:ext cx="2057400" cy="5800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25442"/>
            <a:ext cx="6019800" cy="5800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0A343D-13E3-40D6-A270-1C44145D846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73978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1858A1A-51F6-40A6-B3B7-C07E37A7D1E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71829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92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BA00DA7-6A5F-4B32-8694-339399E99AB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706244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4"/>
            <a:ext cx="8229600" cy="4525963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A0F9CD5-A990-4513-8976-3877EA87098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810610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4"/>
            <a:ext cx="8229600" cy="4525963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73E3F16-88AB-46E8-8BC0-02E3ACB8CB5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748114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4"/>
            <a:ext cx="8229600" cy="4525963"/>
          </a:xfrm>
        </p:spPr>
        <p:txBody>
          <a:bodyPr/>
          <a:lstStyle/>
          <a:p>
            <a:r>
              <a:rPr lang="en-US" smtClean="0"/>
              <a:t>Click icon to add SmartArt graphic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17A0B0C-9A7A-477B-952A-798A63982DB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0111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DF4AC5-5A4D-4F1E-A79F-71DDC5AF629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57572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2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7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B3C061-DC7C-4723-92F2-C8B61156A0A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0786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6A6529-5B15-4553-950F-D71909DE2A7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39940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9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8D90A8-A1CA-41DE-B489-6CA3AB4A04E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61778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BA778-FE67-4DAC-B75C-F61E6B87B62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61277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E8C0E3-3A4A-4C56-BE66-CF2007B898E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34613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0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9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0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D5AA08-3EF3-4115-9267-0DFF6ECF40E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79502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0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9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0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50C2C9-686B-4794-BE2A-9B9BF96680E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75383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Freeform 7"/>
          <p:cNvSpPr>
            <a:spLocks/>
          </p:cNvSpPr>
          <p:nvPr/>
        </p:nvSpPr>
        <p:spPr bwMode="gray">
          <a:xfrm>
            <a:off x="-9525" y="-9525"/>
            <a:ext cx="9156700" cy="6872288"/>
          </a:xfrm>
          <a:custGeom>
            <a:avLst/>
            <a:gdLst>
              <a:gd name="T0" fmla="*/ 5766 w 5768"/>
              <a:gd name="T1" fmla="*/ 605 h 4329"/>
              <a:gd name="T2" fmla="*/ 5768 w 5768"/>
              <a:gd name="T3" fmla="*/ 4325 h 4329"/>
              <a:gd name="T4" fmla="*/ 1082 w 5768"/>
              <a:gd name="T5" fmla="*/ 4329 h 4329"/>
              <a:gd name="T6" fmla="*/ 13 w 5768"/>
              <a:gd name="T7" fmla="*/ 3351 h 4329"/>
              <a:gd name="T8" fmla="*/ 0 w 5768"/>
              <a:gd name="T9" fmla="*/ 0 h 4329"/>
              <a:gd name="T10" fmla="*/ 2428 w 5768"/>
              <a:gd name="T11" fmla="*/ 7 h 4329"/>
              <a:gd name="T12" fmla="*/ 5766 w 5768"/>
              <a:gd name="T13" fmla="*/ 605 h 4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68" h="4329">
                <a:moveTo>
                  <a:pt x="5766" y="605"/>
                </a:moveTo>
                <a:cubicBezTo>
                  <a:pt x="5767" y="2464"/>
                  <a:pt x="5768" y="4325"/>
                  <a:pt x="5768" y="4325"/>
                </a:cubicBezTo>
                <a:lnTo>
                  <a:pt x="1082" y="4329"/>
                </a:lnTo>
                <a:cubicBezTo>
                  <a:pt x="318" y="3809"/>
                  <a:pt x="9" y="3349"/>
                  <a:pt x="13" y="3351"/>
                </a:cubicBezTo>
                <a:lnTo>
                  <a:pt x="0" y="0"/>
                </a:lnTo>
                <a:lnTo>
                  <a:pt x="2428" y="7"/>
                </a:lnTo>
                <a:cubicBezTo>
                  <a:pt x="2428" y="12"/>
                  <a:pt x="3096" y="401"/>
                  <a:pt x="5766" y="605"/>
                </a:cubicBez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tint val="3137"/>
                  <a:invGamma/>
                </a:schemeClr>
              </a:gs>
              <a:gs pos="100000">
                <a:schemeClr val="bg1">
                  <a:alpha val="70000"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3" name="Freeform 9"/>
          <p:cNvSpPr>
            <a:spLocks/>
          </p:cNvSpPr>
          <p:nvPr/>
        </p:nvSpPr>
        <p:spPr bwMode="gray">
          <a:xfrm>
            <a:off x="-4761" y="5500688"/>
            <a:ext cx="1441451" cy="1358900"/>
          </a:xfrm>
          <a:custGeom>
            <a:avLst/>
            <a:gdLst>
              <a:gd name="T0" fmla="*/ 0 w 1089"/>
              <a:gd name="T1" fmla="*/ 0 h 1100"/>
              <a:gd name="T2" fmla="*/ 0 w 1089"/>
              <a:gd name="T3" fmla="*/ 1100 h 1100"/>
              <a:gd name="T4" fmla="*/ 1089 w 1089"/>
              <a:gd name="T5" fmla="*/ 1100 h 1100"/>
              <a:gd name="T6" fmla="*/ 0 w 1089"/>
              <a:gd name="T7" fmla="*/ 0 h 1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89" h="1100">
                <a:moveTo>
                  <a:pt x="0" y="0"/>
                </a:moveTo>
                <a:cubicBezTo>
                  <a:pt x="0" y="550"/>
                  <a:pt x="0" y="1100"/>
                  <a:pt x="0" y="1100"/>
                </a:cubicBezTo>
                <a:lnTo>
                  <a:pt x="1089" y="1100"/>
                </a:lnTo>
                <a:cubicBezTo>
                  <a:pt x="1089" y="1100"/>
                  <a:pt x="596" y="865"/>
                  <a:pt x="0" y="0"/>
                </a:cubicBezTo>
                <a:close/>
              </a:path>
            </a:pathLst>
          </a:cu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gray">
          <a:xfrm>
            <a:off x="527050" y="4"/>
            <a:ext cx="0" cy="59102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gray">
          <a:xfrm>
            <a:off x="1677988" y="0"/>
            <a:ext cx="0" cy="68326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gray">
          <a:xfrm>
            <a:off x="2830513" y="0"/>
            <a:ext cx="0" cy="68611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gray">
          <a:xfrm>
            <a:off x="3983038" y="0"/>
            <a:ext cx="0" cy="68754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gray">
          <a:xfrm>
            <a:off x="5133975" y="388942"/>
            <a:ext cx="0" cy="6486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42" name="Line 18"/>
          <p:cNvSpPr>
            <a:spLocks noChangeShapeType="1"/>
          </p:cNvSpPr>
          <p:nvPr/>
        </p:nvSpPr>
        <p:spPr bwMode="gray">
          <a:xfrm>
            <a:off x="6286500" y="619125"/>
            <a:ext cx="0" cy="6256338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43" name="Line 19"/>
          <p:cNvSpPr>
            <a:spLocks noChangeShapeType="1"/>
          </p:cNvSpPr>
          <p:nvPr/>
        </p:nvSpPr>
        <p:spPr bwMode="gray">
          <a:xfrm>
            <a:off x="7439025" y="773113"/>
            <a:ext cx="0" cy="6102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gray">
          <a:xfrm>
            <a:off x="8591550" y="900113"/>
            <a:ext cx="0" cy="5975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46" name="Line 22"/>
          <p:cNvSpPr>
            <a:spLocks noChangeShapeType="1"/>
          </p:cNvSpPr>
          <p:nvPr/>
        </p:nvSpPr>
        <p:spPr bwMode="gray">
          <a:xfrm rot="5400000">
            <a:off x="2595563" y="-2176463"/>
            <a:ext cx="0" cy="51911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47" name="Line 23"/>
          <p:cNvSpPr>
            <a:spLocks noChangeShapeType="1"/>
          </p:cNvSpPr>
          <p:nvPr/>
        </p:nvSpPr>
        <p:spPr bwMode="gray">
          <a:xfrm rot="5400000">
            <a:off x="4578350" y="-303688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48" name="Line 24"/>
          <p:cNvSpPr>
            <a:spLocks noChangeShapeType="1"/>
          </p:cNvSpPr>
          <p:nvPr/>
        </p:nvSpPr>
        <p:spPr bwMode="gray">
          <a:xfrm rot="5400000">
            <a:off x="4578350" y="-191293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49" name="Line 25"/>
          <p:cNvSpPr>
            <a:spLocks noChangeShapeType="1"/>
          </p:cNvSpPr>
          <p:nvPr/>
        </p:nvSpPr>
        <p:spPr bwMode="gray">
          <a:xfrm rot="5400000">
            <a:off x="4579938" y="-788988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0" name="Line 26"/>
          <p:cNvSpPr>
            <a:spLocks noChangeShapeType="1"/>
          </p:cNvSpPr>
          <p:nvPr/>
        </p:nvSpPr>
        <p:spPr bwMode="gray">
          <a:xfrm rot="5400000">
            <a:off x="4579938" y="334964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1" name="Line 27"/>
          <p:cNvSpPr>
            <a:spLocks noChangeShapeType="1"/>
          </p:cNvSpPr>
          <p:nvPr/>
        </p:nvSpPr>
        <p:spPr bwMode="gray">
          <a:xfrm rot="5400000">
            <a:off x="4905376" y="1824041"/>
            <a:ext cx="0" cy="84232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gray">
          <a:xfrm>
            <a:off x="4005264" y="2692400"/>
            <a:ext cx="1128712" cy="1079500"/>
          </a:xfrm>
          <a:prstGeom prst="rect">
            <a:avLst/>
          </a:prstGeom>
          <a:solidFill>
            <a:srgbClr val="FFFFFF">
              <a:alpha val="2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gray">
          <a:xfrm>
            <a:off x="7459665" y="4937125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gray">
          <a:xfrm>
            <a:off x="549277" y="3808413"/>
            <a:ext cx="1128713" cy="10795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gray">
          <a:xfrm>
            <a:off x="6307140" y="6064254"/>
            <a:ext cx="1128712" cy="796925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gray">
          <a:xfrm>
            <a:off x="2846388" y="4"/>
            <a:ext cx="1128712" cy="404813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gray">
          <a:xfrm>
            <a:off x="2852740" y="4938713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gray">
          <a:xfrm>
            <a:off x="6300790" y="1566863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257F5C3-D9C7-46DA-8267-A32F1E725174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060" name="Freeform 36"/>
          <p:cNvSpPr>
            <a:spLocks/>
          </p:cNvSpPr>
          <p:nvPr/>
        </p:nvSpPr>
        <p:spPr bwMode="gray">
          <a:xfrm>
            <a:off x="4041775" y="4"/>
            <a:ext cx="5105400" cy="739775"/>
          </a:xfrm>
          <a:custGeom>
            <a:avLst/>
            <a:gdLst>
              <a:gd name="T0" fmla="*/ 3130 w 3130"/>
              <a:gd name="T1" fmla="*/ 453 h 453"/>
              <a:gd name="T2" fmla="*/ 3130 w 3130"/>
              <a:gd name="T3" fmla="*/ 0 h 453"/>
              <a:gd name="T4" fmla="*/ 0 w 3130"/>
              <a:gd name="T5" fmla="*/ 0 h 453"/>
              <a:gd name="T6" fmla="*/ 3130 w 3130"/>
              <a:gd name="T7" fmla="*/ 453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30" h="453">
                <a:moveTo>
                  <a:pt x="3130" y="453"/>
                </a:moveTo>
                <a:cubicBezTo>
                  <a:pt x="3130" y="226"/>
                  <a:pt x="3130" y="0"/>
                  <a:pt x="3130" y="0"/>
                </a:cubicBezTo>
                <a:lnTo>
                  <a:pt x="0" y="0"/>
                </a:lnTo>
                <a:cubicBezTo>
                  <a:pt x="0" y="0"/>
                  <a:pt x="1298" y="389"/>
                  <a:pt x="3130" y="453"/>
                </a:cubicBezTo>
                <a:close/>
              </a:path>
            </a:pathLst>
          </a:cu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325438"/>
            <a:ext cx="8229600" cy="9271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pic>
        <p:nvPicPr>
          <p:cNvPr id="1061" name="Picture 37" descr="water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09" t="16374" b="27486"/>
          <a:stretch>
            <a:fillRect/>
          </a:stretch>
        </p:blipFill>
        <p:spPr bwMode="gray">
          <a:xfrm rot="786797">
            <a:off x="6629402" y="-381000"/>
            <a:ext cx="2417763" cy="1995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2" name="Picture 38" descr="3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 rot="20740733" flipH="1">
            <a:off x="49215" y="5726113"/>
            <a:ext cx="1223962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1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mph" presetSubtype="2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3" grpId="0" animBg="1"/>
      <p:bldP spid="1060" grpId="0" animBg="1"/>
      <p:bldP spid="1026" grpId="0"/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5868144" y="407000"/>
            <a:ext cx="2047180" cy="388225"/>
          </a:xfrm>
        </p:spPr>
        <p:txBody>
          <a:bodyPr/>
          <a:lstStyle/>
          <a:p>
            <a:pPr algn="ctr"/>
            <a:r>
              <a:rPr lang="fa-IR" altLang="en-US" sz="2400" dirty="0">
                <a:solidFill>
                  <a:srgbClr val="FCFCFC"/>
                </a:solidFill>
                <a:latin typeface="LMN Monir" pitchFamily="2" charset="0"/>
                <a:cs typeface="B Roya" panose="00000400000000000000" pitchFamily="2" charset="-78"/>
              </a:rPr>
              <a:t>16 بهمن 97</a:t>
            </a:r>
            <a:endParaRPr lang="en-GB" altLang="en-US" sz="8800" dirty="0">
              <a:solidFill>
                <a:srgbClr val="FCFCFC"/>
              </a:solidFill>
              <a:latin typeface="LMN Monir" pitchFamily="2" charset="0"/>
              <a:cs typeface="B Roya" panose="00000400000000000000" pitchFamily="2" charset="-7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712829" y="6165304"/>
            <a:ext cx="4310633" cy="457200"/>
          </a:xfrm>
        </p:spPr>
        <p:txBody>
          <a:bodyPr/>
          <a:lstStyle/>
          <a:p>
            <a:pPr marL="0" indent="0">
              <a:buNone/>
            </a:pPr>
            <a:r>
              <a:rPr lang="en-GB" altLang="en-US" b="1" i="1" dirty="0" smtClean="0">
                <a:solidFill>
                  <a:srgbClr val="FCFCFC"/>
                </a:solidFill>
                <a:latin typeface="Book Antiqua" panose="02040602050305030304" pitchFamily="18" charset="0"/>
                <a:cs typeface="B Yekan" panose="00000400000000000000" pitchFamily="2" charset="-78"/>
              </a:rPr>
              <a:t>www.AmirSchool.com</a:t>
            </a:r>
            <a:endParaRPr lang="en-GB" altLang="en-US" b="1" i="1" dirty="0">
              <a:solidFill>
                <a:srgbClr val="FCFCFC"/>
              </a:solidFill>
              <a:latin typeface="Book Antiqua" panose="02040602050305030304" pitchFamily="18" charset="0"/>
              <a:cs typeface="B Yekan" panose="00000400000000000000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448" y="1916832"/>
            <a:ext cx="5453696" cy="16561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7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5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black">
          <a:xfrm>
            <a:off x="18504" y="1788083"/>
            <a:ext cx="6444208" cy="2650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8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fa-IR" altLang="en-US" sz="4400" dirty="0">
                <a:solidFill>
                  <a:srgbClr val="FF0000"/>
                </a:solidFill>
                <a:latin typeface="LMN Monir" pitchFamily="2" charset="0"/>
                <a:cs typeface="B Roya" panose="00000400000000000000" pitchFamily="2" charset="-78"/>
              </a:rPr>
              <a:t>دکتر سعید</a:t>
            </a:r>
            <a:r>
              <a:rPr lang="fa-IR" altLang="en-US" sz="6000" dirty="0">
                <a:solidFill>
                  <a:srgbClr val="FF0000"/>
                </a:solidFill>
                <a:latin typeface="LMN Monir" pitchFamily="2" charset="0"/>
                <a:cs typeface="B Roya" panose="00000400000000000000" pitchFamily="2" charset="-78"/>
              </a:rPr>
              <a:t/>
            </a:r>
            <a:br>
              <a:rPr lang="fa-IR" altLang="en-US" sz="6000" dirty="0">
                <a:solidFill>
                  <a:srgbClr val="FF0000"/>
                </a:solidFill>
                <a:latin typeface="LMN Monir" pitchFamily="2" charset="0"/>
                <a:cs typeface="B Roya" panose="00000400000000000000" pitchFamily="2" charset="-78"/>
              </a:rPr>
            </a:br>
            <a:r>
              <a:rPr lang="fa-IR" altLang="en-US" sz="6000" dirty="0">
                <a:solidFill>
                  <a:srgbClr val="FF0000"/>
                </a:solidFill>
                <a:latin typeface="LMN Monir" pitchFamily="2" charset="0"/>
                <a:cs typeface="B Roya" panose="00000400000000000000" pitchFamily="2" charset="-78"/>
              </a:rPr>
              <a:t> </a:t>
            </a:r>
            <a:r>
              <a:rPr lang="fa-IR" altLang="en-US" sz="8000" dirty="0">
                <a:solidFill>
                  <a:srgbClr val="FF0000"/>
                </a:solidFill>
                <a:latin typeface="LMN Monir" pitchFamily="2" charset="0"/>
                <a:cs typeface="B Roya" panose="00000400000000000000" pitchFamily="2" charset="-78"/>
              </a:rPr>
              <a:t>شاه حسینی</a:t>
            </a:r>
            <a:endParaRPr lang="en-GB" altLang="en-US" sz="2400" i="1" dirty="0">
              <a:solidFill>
                <a:srgbClr val="FF0000"/>
              </a:solidFill>
              <a:latin typeface="Bodoni Bk BT" panose="02070603070706020303" pitchFamily="18" charset="0"/>
              <a:cs typeface="B Roya" panose="00000400000000000000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228184" y="2564904"/>
            <a:ext cx="261852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/>
            <a:r>
              <a:rPr lang="fa-IR" sz="4400" b="1" i="1" dirty="0">
                <a:solidFill>
                  <a:srgbClr val="FCFCFC"/>
                </a:solidFill>
                <a:latin typeface="LMN Monir" pitchFamily="2" charset="0"/>
                <a:cs typeface="B Roya" panose="00000400000000000000" pitchFamily="2" charset="-78"/>
              </a:rPr>
              <a:t>فوق تخصص </a:t>
            </a:r>
            <a:r>
              <a:rPr lang="ar-SA" sz="4400" b="1" i="1" dirty="0">
                <a:solidFill>
                  <a:srgbClr val="FCFCFC"/>
                </a:solidFill>
                <a:latin typeface="LMN Monir" pitchFamily="2" charset="0"/>
                <a:cs typeface="B Roya" panose="00000400000000000000" pitchFamily="2" charset="-78"/>
              </a:rPr>
              <a:t> قرنیه و پیوند </a:t>
            </a:r>
            <a:endParaRPr lang="en-GB" altLang="en-US" sz="4400" b="1" i="1" dirty="0">
              <a:solidFill>
                <a:srgbClr val="FCFCFC"/>
              </a:solidFill>
              <a:latin typeface="LMN Monir" pitchFamily="2" charset="0"/>
              <a:cs typeface="B Roya" panose="00000400000000000000" pitchFamily="2" charset="-78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gray">
          <a:xfrm>
            <a:off x="3779914" y="6152177"/>
            <a:ext cx="431063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altLang="en-US" b="1" i="1" dirty="0">
                <a:solidFill>
                  <a:srgbClr val="FCFCFC"/>
                </a:solidFill>
                <a:latin typeface="Book Antiqua" panose="02040602050305030304" pitchFamily="18" charset="0"/>
                <a:cs typeface="B Yekan" panose="00000400000000000000" pitchFamily="2" charset="-78"/>
              </a:rPr>
              <a:t>www.AmirSchool.com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464665"/>
            <a:ext cx="1080120" cy="328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787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0">
        <p:fade/>
      </p:transition>
    </mc:Choice>
    <mc:Fallback xmlns="">
      <p:transition spd="med" advTm="2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AutoShape 2"/>
          <p:cNvSpPr>
            <a:spLocks noChangeArrowheads="1"/>
          </p:cNvSpPr>
          <p:nvPr/>
        </p:nvSpPr>
        <p:spPr bwMode="gray">
          <a:xfrm>
            <a:off x="1970088" y="2600325"/>
            <a:ext cx="5556250" cy="1447800"/>
          </a:xfrm>
          <a:prstGeom prst="roundRect">
            <a:avLst>
              <a:gd name="adj" fmla="val 11505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0"/>
                  <a:invGamma/>
                  <a:alpha val="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prstDash val="sysDot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8611" name="Text Box 3"/>
          <p:cNvSpPr txBox="1">
            <a:spLocks noChangeArrowheads="1"/>
          </p:cNvSpPr>
          <p:nvPr/>
        </p:nvSpPr>
        <p:spPr bwMode="black">
          <a:xfrm>
            <a:off x="1968502" y="2949868"/>
            <a:ext cx="50958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>
              <a:spcBef>
                <a:spcPct val="50000"/>
              </a:spcBef>
            </a:pPr>
            <a:r>
              <a:rPr lang="ar-SA" sz="3200" b="1" dirty="0">
                <a:cs typeface="B Roya" panose="00000400000000000000" pitchFamily="2" charset="-78"/>
              </a:rPr>
              <a:t>پزشکی عمومی </a:t>
            </a:r>
            <a:endParaRPr lang="en-GB" altLang="en-US" sz="3200" b="1" dirty="0">
              <a:cs typeface="B Roya" panose="00000400000000000000" pitchFamily="2" charset="-78"/>
            </a:endParaRPr>
          </a:p>
        </p:txBody>
      </p:sp>
      <p:sp>
        <p:nvSpPr>
          <p:cNvPr id="68612" name="AutoShape 4"/>
          <p:cNvSpPr>
            <a:spLocks noChangeArrowheads="1"/>
          </p:cNvSpPr>
          <p:nvPr/>
        </p:nvSpPr>
        <p:spPr bwMode="gray">
          <a:xfrm>
            <a:off x="2782888" y="3105150"/>
            <a:ext cx="533400" cy="381000"/>
          </a:xfrm>
          <a:prstGeom prst="rightArrow">
            <a:avLst>
              <a:gd name="adj1" fmla="val 50000"/>
              <a:gd name="adj2" fmla="val 5833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68613" name="Picture 5" descr="DO_circl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850" y="2454275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616" name="AutoShape 8"/>
          <p:cNvSpPr>
            <a:spLocks noChangeArrowheads="1"/>
          </p:cNvSpPr>
          <p:nvPr/>
        </p:nvSpPr>
        <p:spPr bwMode="gray">
          <a:xfrm>
            <a:off x="1970088" y="4562475"/>
            <a:ext cx="5556250" cy="1447800"/>
          </a:xfrm>
          <a:prstGeom prst="roundRect">
            <a:avLst>
              <a:gd name="adj" fmla="val 11505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0"/>
                  <a:invGamma/>
                  <a:alpha val="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prstDash val="sysDot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8618" name="AutoShape 10"/>
          <p:cNvSpPr>
            <a:spLocks noChangeArrowheads="1"/>
          </p:cNvSpPr>
          <p:nvPr/>
        </p:nvSpPr>
        <p:spPr bwMode="gray">
          <a:xfrm>
            <a:off x="2811463" y="5057775"/>
            <a:ext cx="533400" cy="381000"/>
          </a:xfrm>
          <a:prstGeom prst="rightArrow">
            <a:avLst>
              <a:gd name="adj1" fmla="val 50000"/>
              <a:gd name="adj2" fmla="val 5833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68619" name="Picture 11" descr="DP_circl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" y="4359275"/>
            <a:ext cx="1727200" cy="172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449" y="6237316"/>
            <a:ext cx="1152128" cy="349879"/>
          </a:xfrm>
          <a:prstGeom prst="rect">
            <a:avLst/>
          </a:prstGeom>
        </p:spPr>
      </p:pic>
      <p:sp>
        <p:nvSpPr>
          <p:cNvPr id="15" name="Text Box 7"/>
          <p:cNvSpPr txBox="1">
            <a:spLocks noChangeArrowheads="1"/>
          </p:cNvSpPr>
          <p:nvPr/>
        </p:nvSpPr>
        <p:spPr bwMode="black">
          <a:xfrm>
            <a:off x="1101750" y="2970282"/>
            <a:ext cx="167005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33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a-IR" sz="2000" b="1" dirty="0">
                <a:cs typeface="B Roya" panose="00000400000000000000" pitchFamily="2" charset="-78"/>
              </a:rPr>
              <a:t>دانشگاه علوم پزشکی تهران</a:t>
            </a:r>
            <a:endParaRPr lang="en-GB" altLang="en-US" sz="2000" b="1" dirty="0">
              <a:cs typeface="B Roya" panose="00000400000000000000" pitchFamily="2" charset="-78"/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black">
          <a:xfrm>
            <a:off x="1101750" y="4894332"/>
            <a:ext cx="167005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33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a-IR" sz="2000" b="1" dirty="0">
                <a:cs typeface="B Roya" panose="00000400000000000000" pitchFamily="2" charset="-78"/>
              </a:rPr>
              <a:t>دانشگاه علوم پزشکی تهران</a:t>
            </a:r>
            <a:endParaRPr lang="en-GB" altLang="en-US" sz="2000" b="1" dirty="0">
              <a:cs typeface="B Roya" panose="00000400000000000000" pitchFamily="2" charset="-78"/>
            </a:endParaRP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black">
          <a:xfrm>
            <a:off x="2094870" y="4601083"/>
            <a:ext cx="616869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rtl="1">
              <a:spcBef>
                <a:spcPct val="50000"/>
              </a:spcBef>
            </a:pPr>
            <a:r>
              <a:rPr lang="ar-SA" sz="2400" b="1" dirty="0">
                <a:cs typeface="B Roya" panose="00000400000000000000" pitchFamily="2" charset="-78"/>
              </a:rPr>
              <a:t>رتبه </a:t>
            </a:r>
            <a:r>
              <a:rPr lang="fa-IR" sz="2400" b="1" dirty="0">
                <a:cs typeface="B Roya" panose="00000400000000000000" pitchFamily="2" charset="-78"/>
              </a:rPr>
              <a:t>۵ </a:t>
            </a:r>
            <a:r>
              <a:rPr lang="ar-SA" sz="2400" b="1" dirty="0">
                <a:cs typeface="B Roya" panose="00000400000000000000" pitchFamily="2" charset="-78"/>
              </a:rPr>
              <a:t>آزمون سراسری</a:t>
            </a:r>
            <a:endParaRPr lang="fa-IR" sz="2400" b="1" dirty="0">
              <a:cs typeface="B Roya" panose="00000400000000000000" pitchFamily="2" charset="-78"/>
            </a:endParaRPr>
          </a:p>
          <a:p>
            <a:pPr rtl="1">
              <a:spcBef>
                <a:spcPct val="50000"/>
              </a:spcBef>
            </a:pPr>
            <a:r>
              <a:rPr lang="ar-SA" sz="2400" b="1" dirty="0">
                <a:cs typeface="B Roya" panose="00000400000000000000" pitchFamily="2" charset="-78"/>
              </a:rPr>
              <a:t>پذیرش دستیار تخصصی </a:t>
            </a:r>
            <a:r>
              <a:rPr lang="fa-IR" sz="2400" b="1" dirty="0">
                <a:cs typeface="B Roya" panose="00000400000000000000" pitchFamily="2" charset="-78"/>
              </a:rPr>
              <a:t>چشم پزشکی</a:t>
            </a:r>
            <a:endParaRPr lang="en-GB" altLang="en-US" sz="2400" b="1" dirty="0">
              <a:cs typeface="B Roya" panose="00000400000000000000" pitchFamily="2" charset="-78"/>
            </a:endParaRPr>
          </a:p>
        </p:txBody>
      </p:sp>
      <p:sp>
        <p:nvSpPr>
          <p:cNvPr id="21" name="Rectangle 6"/>
          <p:cNvSpPr txBox="1">
            <a:spLocks noChangeArrowheads="1"/>
          </p:cNvSpPr>
          <p:nvPr/>
        </p:nvSpPr>
        <p:spPr bwMode="black">
          <a:xfrm>
            <a:off x="2494239" y="1313496"/>
            <a:ext cx="4114800" cy="9271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rtl="1"/>
            <a:r>
              <a:rPr lang="fa-IR" altLang="en-US" dirty="0">
                <a:solidFill>
                  <a:srgbClr val="FF0000"/>
                </a:solidFill>
                <a:latin typeface="LMN Monir" pitchFamily="2" charset="0"/>
                <a:cs typeface="B Roya" panose="00000400000000000000" pitchFamily="2" charset="-78"/>
              </a:rPr>
              <a:t>سوابق تحصیلی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88551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000">
        <p:fade/>
      </p:transition>
    </mc:Choice>
    <mc:Fallback xmlns="">
      <p:transition spd="med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7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8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8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25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8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75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 animBg="1"/>
      <p:bldP spid="68611" grpId="0"/>
      <p:bldP spid="68616" grpId="0" animBg="1"/>
      <p:bldP spid="15" grpId="0"/>
      <p:bldP spid="19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AutoShape 2"/>
          <p:cNvSpPr>
            <a:spLocks noChangeArrowheads="1"/>
          </p:cNvSpPr>
          <p:nvPr/>
        </p:nvSpPr>
        <p:spPr bwMode="gray">
          <a:xfrm>
            <a:off x="2339752" y="2996952"/>
            <a:ext cx="5556250" cy="1447800"/>
          </a:xfrm>
          <a:prstGeom prst="roundRect">
            <a:avLst>
              <a:gd name="adj" fmla="val 11505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0"/>
                  <a:invGamma/>
                  <a:alpha val="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prstDash val="sysDot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8611" name="Text Box 3"/>
          <p:cNvSpPr txBox="1">
            <a:spLocks noChangeArrowheads="1"/>
          </p:cNvSpPr>
          <p:nvPr/>
        </p:nvSpPr>
        <p:spPr bwMode="black">
          <a:xfrm>
            <a:off x="2800129" y="3369434"/>
            <a:ext cx="50958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>
              <a:spcBef>
                <a:spcPct val="50000"/>
              </a:spcBef>
            </a:pPr>
            <a:r>
              <a:rPr lang="ar-SA" sz="3200" b="1" dirty="0">
                <a:cs typeface="B Roya" panose="00000400000000000000" pitchFamily="2" charset="-78"/>
              </a:rPr>
              <a:t>فلوشیپ قرنیه و پیوند</a:t>
            </a:r>
            <a:endParaRPr lang="en-GB" altLang="en-US" sz="3200" b="1" dirty="0">
              <a:cs typeface="B Roya" panose="00000400000000000000" pitchFamily="2" charset="-78"/>
            </a:endParaRPr>
          </a:p>
        </p:txBody>
      </p:sp>
      <p:sp>
        <p:nvSpPr>
          <p:cNvPr id="68612" name="AutoShape 4"/>
          <p:cNvSpPr>
            <a:spLocks noChangeArrowheads="1"/>
          </p:cNvSpPr>
          <p:nvPr/>
        </p:nvSpPr>
        <p:spPr bwMode="gray">
          <a:xfrm>
            <a:off x="3152552" y="3501777"/>
            <a:ext cx="533400" cy="381000"/>
          </a:xfrm>
          <a:prstGeom prst="rightArrow">
            <a:avLst>
              <a:gd name="adj1" fmla="val 50000"/>
              <a:gd name="adj2" fmla="val 5833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68613" name="Picture 5" descr="DO_circl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5514" y="2850902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449" y="6237316"/>
            <a:ext cx="1152128" cy="349879"/>
          </a:xfrm>
          <a:prstGeom prst="rect">
            <a:avLst/>
          </a:prstGeom>
        </p:spPr>
      </p:pic>
      <p:sp>
        <p:nvSpPr>
          <p:cNvPr id="15" name="Text Box 7"/>
          <p:cNvSpPr txBox="1">
            <a:spLocks noChangeArrowheads="1"/>
          </p:cNvSpPr>
          <p:nvPr/>
        </p:nvSpPr>
        <p:spPr bwMode="black">
          <a:xfrm>
            <a:off x="1455514" y="3369432"/>
            <a:ext cx="167005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33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a-IR" sz="2000" b="1" dirty="0">
                <a:cs typeface="B Roya" panose="00000400000000000000" pitchFamily="2" charset="-78"/>
              </a:rPr>
              <a:t>دانشگاه علوم پزشکی تهران</a:t>
            </a:r>
            <a:endParaRPr lang="en-GB" altLang="en-US" sz="2000" b="1" dirty="0">
              <a:cs typeface="B Roya" panose="00000400000000000000" pitchFamily="2" charset="-78"/>
            </a:endParaRPr>
          </a:p>
        </p:txBody>
      </p:sp>
      <p:sp>
        <p:nvSpPr>
          <p:cNvPr id="21" name="Rectangle 6"/>
          <p:cNvSpPr txBox="1">
            <a:spLocks noChangeArrowheads="1"/>
          </p:cNvSpPr>
          <p:nvPr/>
        </p:nvSpPr>
        <p:spPr bwMode="black">
          <a:xfrm>
            <a:off x="2494239" y="1313496"/>
            <a:ext cx="4114800" cy="9271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rtl="1"/>
            <a:r>
              <a:rPr lang="fa-IR" altLang="en-US" dirty="0">
                <a:solidFill>
                  <a:srgbClr val="FF0000"/>
                </a:solidFill>
                <a:latin typeface="LMN Monir" pitchFamily="2" charset="0"/>
                <a:cs typeface="B Roya" panose="00000400000000000000" pitchFamily="2" charset="-78"/>
              </a:rPr>
              <a:t>فوق تخصص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962845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2000">
        <p:fade/>
      </p:transition>
    </mc:Choice>
    <mc:Fallback xmlns="">
      <p:transition spd="med" advTm="1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7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8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 animBg="1"/>
      <p:bldP spid="68611" grpId="0"/>
      <p:bldP spid="15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AutoShape 2"/>
          <p:cNvSpPr>
            <a:spLocks noChangeArrowheads="1"/>
          </p:cNvSpPr>
          <p:nvPr/>
        </p:nvSpPr>
        <p:spPr bwMode="gray">
          <a:xfrm>
            <a:off x="1970088" y="2600325"/>
            <a:ext cx="5556250" cy="1447800"/>
          </a:xfrm>
          <a:prstGeom prst="roundRect">
            <a:avLst>
              <a:gd name="adj" fmla="val 11505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0"/>
                  <a:invGamma/>
                  <a:alpha val="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prstDash val="sysDot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8611" name="Text Box 3"/>
          <p:cNvSpPr txBox="1">
            <a:spLocks noChangeArrowheads="1"/>
          </p:cNvSpPr>
          <p:nvPr/>
        </p:nvSpPr>
        <p:spPr bwMode="black">
          <a:xfrm>
            <a:off x="2284439" y="2949868"/>
            <a:ext cx="50958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>
              <a:spcBef>
                <a:spcPct val="50000"/>
              </a:spcBef>
            </a:pPr>
            <a:r>
              <a:rPr lang="fa-IR" sz="3200" b="1" dirty="0">
                <a:cs typeface="B Roya" panose="00000400000000000000" pitchFamily="2" charset="-78"/>
              </a:rPr>
              <a:t>جراح و چشم </a:t>
            </a:r>
            <a:r>
              <a:rPr lang="ar-SA" sz="3200" b="1" dirty="0">
                <a:cs typeface="B Roya" panose="00000400000000000000" pitchFamily="2" charset="-78"/>
              </a:rPr>
              <a:t>پزشک </a:t>
            </a:r>
            <a:endParaRPr lang="en-GB" altLang="en-US" sz="3200" b="1" dirty="0">
              <a:cs typeface="B Roya" panose="00000400000000000000" pitchFamily="2" charset="-78"/>
            </a:endParaRPr>
          </a:p>
        </p:txBody>
      </p:sp>
      <p:sp>
        <p:nvSpPr>
          <p:cNvPr id="68612" name="AutoShape 4"/>
          <p:cNvSpPr>
            <a:spLocks noChangeArrowheads="1"/>
          </p:cNvSpPr>
          <p:nvPr/>
        </p:nvSpPr>
        <p:spPr bwMode="gray">
          <a:xfrm>
            <a:off x="2782888" y="3105150"/>
            <a:ext cx="533400" cy="381000"/>
          </a:xfrm>
          <a:prstGeom prst="rightArrow">
            <a:avLst>
              <a:gd name="adj1" fmla="val 50000"/>
              <a:gd name="adj2" fmla="val 5833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68613" name="Picture 5" descr="DO_circl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850" y="2454275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616" name="AutoShape 8"/>
          <p:cNvSpPr>
            <a:spLocks noChangeArrowheads="1"/>
          </p:cNvSpPr>
          <p:nvPr/>
        </p:nvSpPr>
        <p:spPr bwMode="gray">
          <a:xfrm>
            <a:off x="1970088" y="4562475"/>
            <a:ext cx="5556250" cy="1447800"/>
          </a:xfrm>
          <a:prstGeom prst="roundRect">
            <a:avLst>
              <a:gd name="adj" fmla="val 11505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0"/>
                  <a:invGamma/>
                  <a:alpha val="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prstDash val="sysDot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8618" name="AutoShape 10"/>
          <p:cNvSpPr>
            <a:spLocks noChangeArrowheads="1"/>
          </p:cNvSpPr>
          <p:nvPr/>
        </p:nvSpPr>
        <p:spPr bwMode="gray">
          <a:xfrm>
            <a:off x="2811463" y="5057775"/>
            <a:ext cx="533400" cy="381000"/>
          </a:xfrm>
          <a:prstGeom prst="rightArrow">
            <a:avLst>
              <a:gd name="adj1" fmla="val 50000"/>
              <a:gd name="adj2" fmla="val 5833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68619" name="Picture 11" descr="DP_circl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" y="4359275"/>
            <a:ext cx="1727200" cy="172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449" y="6237316"/>
            <a:ext cx="1152128" cy="349879"/>
          </a:xfrm>
          <a:prstGeom prst="rect">
            <a:avLst/>
          </a:prstGeom>
        </p:spPr>
      </p:pic>
      <p:sp>
        <p:nvSpPr>
          <p:cNvPr id="15" name="Text Box 7"/>
          <p:cNvSpPr txBox="1">
            <a:spLocks noChangeArrowheads="1"/>
          </p:cNvSpPr>
          <p:nvPr/>
        </p:nvSpPr>
        <p:spPr bwMode="black">
          <a:xfrm>
            <a:off x="1101750" y="2970282"/>
            <a:ext cx="167005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33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>
                <a:cs typeface="B Roya" panose="00000400000000000000" pitchFamily="2" charset="-78"/>
              </a:rPr>
              <a:t>بیمارستان چشم پزشکی نور</a:t>
            </a:r>
            <a:endParaRPr lang="en-GB" altLang="en-US" sz="2000" b="1" dirty="0">
              <a:cs typeface="B Roya" panose="00000400000000000000" pitchFamily="2" charset="-78"/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black">
          <a:xfrm>
            <a:off x="1101750" y="4894332"/>
            <a:ext cx="167005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33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>
                <a:cs typeface="B Roya" panose="00000400000000000000" pitchFamily="2" charset="-78"/>
              </a:rPr>
              <a:t>بیمارستان چشم پزشکی نور</a:t>
            </a:r>
            <a:endParaRPr lang="en-GB" altLang="en-US" sz="2000" b="1" dirty="0">
              <a:cs typeface="B Roya" panose="00000400000000000000" pitchFamily="2" charset="-78"/>
            </a:endParaRP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black">
          <a:xfrm>
            <a:off x="2034570" y="4955889"/>
            <a:ext cx="616869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rtl="1">
              <a:spcBef>
                <a:spcPct val="50000"/>
              </a:spcBef>
            </a:pPr>
            <a:r>
              <a:rPr lang="fa-IR" sz="3200" b="1" dirty="0">
                <a:cs typeface="B Roya" panose="00000400000000000000" pitchFamily="2" charset="-78"/>
              </a:rPr>
              <a:t>محقق و پژوهشگر</a:t>
            </a:r>
            <a:endParaRPr lang="en-GB" altLang="en-US" sz="3200" b="1" dirty="0">
              <a:cs typeface="B Roya" panose="00000400000000000000" pitchFamily="2" charset="-78"/>
            </a:endParaRPr>
          </a:p>
        </p:txBody>
      </p:sp>
      <p:sp>
        <p:nvSpPr>
          <p:cNvPr id="21" name="Rectangle 6"/>
          <p:cNvSpPr txBox="1">
            <a:spLocks noChangeArrowheads="1"/>
          </p:cNvSpPr>
          <p:nvPr/>
        </p:nvSpPr>
        <p:spPr bwMode="black">
          <a:xfrm>
            <a:off x="2494239" y="1313496"/>
            <a:ext cx="4114800" cy="9271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rtl="1"/>
            <a:r>
              <a:rPr lang="fa-IR" altLang="en-US" dirty="0">
                <a:solidFill>
                  <a:srgbClr val="FF0000"/>
                </a:solidFill>
                <a:latin typeface="LMN Monir" pitchFamily="2" charset="0"/>
                <a:cs typeface="B Roya" panose="00000400000000000000" pitchFamily="2" charset="-78"/>
              </a:rPr>
              <a:t>اشتغال فعلی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2966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000">
        <p:fade/>
      </p:transition>
    </mc:Choice>
    <mc:Fallback xmlns="">
      <p:transition spd="med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7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8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8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25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8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75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 animBg="1"/>
      <p:bldP spid="68611" grpId="0"/>
      <p:bldP spid="68616" grpId="0" animBg="1"/>
      <p:bldP spid="15" grpId="0"/>
      <p:bldP spid="19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5868144" y="407000"/>
            <a:ext cx="2047180" cy="388225"/>
          </a:xfrm>
        </p:spPr>
        <p:txBody>
          <a:bodyPr/>
          <a:lstStyle/>
          <a:p>
            <a:pPr algn="ctr"/>
            <a:r>
              <a:rPr lang="fa-IR" altLang="en-US" sz="2400" dirty="0">
                <a:solidFill>
                  <a:srgbClr val="FCFCFC"/>
                </a:solidFill>
                <a:latin typeface="LMN Monir" pitchFamily="2" charset="0"/>
                <a:cs typeface="B Roya" panose="00000400000000000000" pitchFamily="2" charset="-78"/>
              </a:rPr>
              <a:t>16 بهمن 97</a:t>
            </a:r>
            <a:endParaRPr lang="en-GB" altLang="en-US" sz="8800" dirty="0">
              <a:solidFill>
                <a:srgbClr val="FCFCFC"/>
              </a:solidFill>
              <a:latin typeface="LMN Monir" pitchFamily="2" charset="0"/>
              <a:cs typeface="B Roya" panose="00000400000000000000" pitchFamily="2" charset="-7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923930" y="6093296"/>
            <a:ext cx="4310633" cy="457200"/>
          </a:xfrm>
        </p:spPr>
        <p:txBody>
          <a:bodyPr/>
          <a:lstStyle/>
          <a:p>
            <a:pPr marL="0" indent="0">
              <a:buNone/>
            </a:pPr>
            <a:r>
              <a:rPr lang="en-GB" altLang="en-US" b="1" i="1" dirty="0" smtClean="0">
                <a:solidFill>
                  <a:srgbClr val="FCFCFC"/>
                </a:solidFill>
                <a:latin typeface="Book Antiqua" panose="02040602050305030304" pitchFamily="18" charset="0"/>
                <a:cs typeface="B Yekan" panose="00000400000000000000" pitchFamily="2" charset="-78"/>
              </a:rPr>
              <a:t>www.AmirSchool.com</a:t>
            </a:r>
            <a:endParaRPr lang="en-GB" altLang="en-US" b="1" i="1" dirty="0">
              <a:solidFill>
                <a:srgbClr val="FCFCFC"/>
              </a:solidFill>
              <a:latin typeface="Book Antiqua" panose="02040602050305030304" pitchFamily="18" charset="0"/>
              <a:cs typeface="B Yekan" panose="00000400000000000000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448" y="1916832"/>
            <a:ext cx="5453696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246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000">
        <p:fade/>
      </p:transition>
    </mc:Choice>
    <mc:Fallback xmlns="">
      <p:transition spd="med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7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DF58D"/>
      </a:lt1>
      <a:dk2>
        <a:srgbClr val="CC3300"/>
      </a:dk2>
      <a:lt2>
        <a:srgbClr val="808080"/>
      </a:lt2>
      <a:accent1>
        <a:srgbClr val="FF6161"/>
      </a:accent1>
      <a:accent2>
        <a:srgbClr val="FFC319"/>
      </a:accent2>
      <a:accent3>
        <a:srgbClr val="FEF9C5"/>
      </a:accent3>
      <a:accent4>
        <a:srgbClr val="000000"/>
      </a:accent4>
      <a:accent5>
        <a:srgbClr val="FFB7B7"/>
      </a:accent5>
      <a:accent6>
        <a:srgbClr val="E7B016"/>
      </a:accent6>
      <a:hlink>
        <a:srgbClr val="A8D02A"/>
      </a:hlink>
      <a:folHlink>
        <a:srgbClr val="5CB1F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DF58D"/>
        </a:lt1>
        <a:dk2>
          <a:srgbClr val="CC3300"/>
        </a:dk2>
        <a:lt2>
          <a:srgbClr val="808080"/>
        </a:lt2>
        <a:accent1>
          <a:srgbClr val="FF6161"/>
        </a:accent1>
        <a:accent2>
          <a:srgbClr val="FFC319"/>
        </a:accent2>
        <a:accent3>
          <a:srgbClr val="FEF9C5"/>
        </a:accent3>
        <a:accent4>
          <a:srgbClr val="000000"/>
        </a:accent4>
        <a:accent5>
          <a:srgbClr val="FFB7B7"/>
        </a:accent5>
        <a:accent6>
          <a:srgbClr val="E7B016"/>
        </a:accent6>
        <a:hlink>
          <a:srgbClr val="A8D02A"/>
        </a:hlink>
        <a:folHlink>
          <a:srgbClr val="5CB1F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E1F4D8"/>
        </a:lt1>
        <a:dk2>
          <a:srgbClr val="003366"/>
        </a:dk2>
        <a:lt2>
          <a:srgbClr val="808080"/>
        </a:lt2>
        <a:accent1>
          <a:srgbClr val="FFC319"/>
        </a:accent1>
        <a:accent2>
          <a:srgbClr val="A8D02A"/>
        </a:accent2>
        <a:accent3>
          <a:srgbClr val="EEF8E9"/>
        </a:accent3>
        <a:accent4>
          <a:srgbClr val="000000"/>
        </a:accent4>
        <a:accent5>
          <a:srgbClr val="FFDEAB"/>
        </a:accent5>
        <a:accent6>
          <a:srgbClr val="98BC25"/>
        </a:accent6>
        <a:hlink>
          <a:srgbClr val="5CB1FE"/>
        </a:hlink>
        <a:folHlink>
          <a:srgbClr val="FF61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EE9DE"/>
        </a:lt1>
        <a:dk2>
          <a:srgbClr val="000066"/>
        </a:dk2>
        <a:lt2>
          <a:srgbClr val="808080"/>
        </a:lt2>
        <a:accent1>
          <a:srgbClr val="5CB1FE"/>
        </a:accent1>
        <a:accent2>
          <a:srgbClr val="FF7575"/>
        </a:accent2>
        <a:accent3>
          <a:srgbClr val="FEF2EC"/>
        </a:accent3>
        <a:accent4>
          <a:srgbClr val="000000"/>
        </a:accent4>
        <a:accent5>
          <a:srgbClr val="B5D5FE"/>
        </a:accent5>
        <a:accent6>
          <a:srgbClr val="E76969"/>
        </a:accent6>
        <a:hlink>
          <a:srgbClr val="FFC319"/>
        </a:hlink>
        <a:folHlink>
          <a:srgbClr val="A8D0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210</TotalTime>
  <Words>64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B Roya</vt:lpstr>
      <vt:lpstr>B Yekan</vt:lpstr>
      <vt:lpstr>Bodoni Bk BT</vt:lpstr>
      <vt:lpstr>Book Antiqua</vt:lpstr>
      <vt:lpstr>LMN Monir</vt:lpstr>
      <vt:lpstr>Default Design</vt:lpstr>
      <vt:lpstr>16 بهمن 97</vt:lpstr>
      <vt:lpstr>PowerPoint Presentation</vt:lpstr>
      <vt:lpstr>PowerPoint Presentation</vt:lpstr>
      <vt:lpstr>PowerPoint Presentation</vt:lpstr>
      <vt:lpstr>PowerPoint Presentation</vt:lpstr>
      <vt:lpstr>16 بهمن 97</vt:lpstr>
    </vt:vector>
  </TitlesOfParts>
  <Company>Moorche 30 DVDs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راهکار 2</dc:title>
  <dc:creator>Hadi Sabouhi</dc:creator>
  <cp:lastModifiedBy>amir school</cp:lastModifiedBy>
  <cp:revision>62</cp:revision>
  <dcterms:created xsi:type="dcterms:W3CDTF">2019-01-28T06:29:11Z</dcterms:created>
  <dcterms:modified xsi:type="dcterms:W3CDTF">2019-02-23T10:09:30Z</dcterms:modified>
</cp:coreProperties>
</file>