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8" r:id="rId3"/>
    <p:sldId id="286" r:id="rId4"/>
    <p:sldId id="289" r:id="rId5"/>
    <p:sldId id="260" r:id="rId6"/>
    <p:sldId id="290" r:id="rId7"/>
    <p:sldId id="291" r:id="rId8"/>
    <p:sldId id="292" r:id="rId9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  <a:srgbClr val="808080"/>
    <a:srgbClr val="FDF58D"/>
    <a:srgbClr val="E8E8E8"/>
    <a:srgbClr val="FFD84B"/>
    <a:srgbClr val="FFFFFF"/>
    <a:srgbClr val="CC330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8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5802B5-5DCB-4C2F-80F8-D2D2EEBBEE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882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6023E8-ED1B-47B8-A1C7-6694B027F5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7844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18550-012D-4FF6-9899-004846D517F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3819895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18550-012D-4FF6-9899-004846D517F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252745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7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2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1" y="2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1" y="2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90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90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90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90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5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1" y="277815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1" y="2427290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1" y="271465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4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1" y="2435227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2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2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2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69533976-4128-4082-B59B-531BEEA13D08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1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2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90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1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5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GB" altLang="en-US" noProof="0" dirty="0" smtClean="0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1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92" y="4894328"/>
            <a:ext cx="780727" cy="779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E0E30-C3F7-48D8-8108-FAB548F8AD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198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25440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25440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A343D-13E3-40D6-A270-1C44145D84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39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858A1A-51F6-40A6-B3B7-C07E37A7D1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7182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90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A00DA7-6A5F-4B32-8694-339399E99A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0624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0F9CD5-A990-4513-8976-3877EA8709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061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3E3F16-88AB-46E8-8BC0-02E3ACB8CB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4811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7A0B0C-9A7A-477B-952A-798A63982D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11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F4AC5-5A4D-4F1E-A79F-71DDC5AF62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5757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C061-DC7C-4723-92F2-C8B61156A0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78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A6529-5B15-4553-950F-D71909DE2A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994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D90A8-A1CA-41DE-B489-6CA3AB4A04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177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BA778-FE67-4DAC-B75C-F61E6B87B6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127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C0E3-3A4A-4C56-BE66-CF2007B898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46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5AA08-3EF3-4115-9267-0DFF6ECF40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50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0C2C9-686B-4794-BE2A-9B9BF96680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538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2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2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40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3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9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4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4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6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9" y="6064252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2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9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9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57F5C3-D9C7-46DA-8267-A32F1E72517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2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1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4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5868144" y="406998"/>
            <a:ext cx="2047180" cy="388225"/>
          </a:xfrm>
        </p:spPr>
        <p:txBody>
          <a:bodyPr/>
          <a:lstStyle/>
          <a:p>
            <a:pPr algn="ctr"/>
            <a:r>
              <a:rPr lang="fa-IR" altLang="en-US" sz="2400" dirty="0">
                <a:solidFill>
                  <a:srgbClr val="FCFCFC"/>
                </a:solidFill>
                <a:latin typeface="LMN Monir" pitchFamily="2" charset="0"/>
                <a:cs typeface="B Roya" panose="00000400000000000000" pitchFamily="2" charset="-78"/>
              </a:rPr>
              <a:t>16 بهمن 97</a:t>
            </a:r>
            <a:endParaRPr lang="en-GB" altLang="en-US" sz="8800" dirty="0">
              <a:solidFill>
                <a:srgbClr val="FCFCFC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95938" y="6093296"/>
            <a:ext cx="4310633" cy="4572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b="1" i="1" dirty="0" smtClean="0">
                <a:solidFill>
                  <a:srgbClr val="FCFCFC"/>
                </a:solidFill>
                <a:latin typeface="Book Antiqua" panose="02040602050305030304" pitchFamily="18" charset="0"/>
                <a:cs typeface="B Yekan" panose="00000400000000000000" pitchFamily="2" charset="-78"/>
              </a:rPr>
              <a:t>www.AmirSchool.com</a:t>
            </a:r>
            <a:endParaRPr lang="en-GB" altLang="en-US" b="1" i="1" dirty="0">
              <a:solidFill>
                <a:srgbClr val="FCFCFC"/>
              </a:solidFill>
              <a:latin typeface="Book Antiqua" panose="02040602050305030304" pitchFamily="18" charset="0"/>
              <a:cs typeface="B Yeka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48" y="1916832"/>
            <a:ext cx="5453696" cy="16561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black">
          <a:xfrm>
            <a:off x="18504" y="1788083"/>
            <a:ext cx="6444208" cy="265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a-IR" altLang="en-US" sz="44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مهندس</a:t>
            </a:r>
            <a:r>
              <a:rPr lang="fa-IR" altLang="en-US" sz="6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/>
            </a:r>
            <a:br>
              <a:rPr lang="fa-IR" altLang="en-US" sz="6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</a:br>
            <a:r>
              <a:rPr lang="fa-IR" altLang="en-US" sz="6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 </a:t>
            </a:r>
            <a:r>
              <a:rPr lang="fa-IR" altLang="en-US" sz="8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محمد فرمد</a:t>
            </a:r>
            <a:r>
              <a:rPr lang="fa-IR" altLang="en-US" sz="6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/>
            </a:r>
            <a:br>
              <a:rPr lang="fa-IR" altLang="en-US" sz="6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</a:br>
            <a:r>
              <a:rPr lang="en-US" sz="2400" i="1" dirty="0">
                <a:solidFill>
                  <a:srgbClr val="FF0000"/>
                </a:solidFill>
                <a:latin typeface="Bodoni Bk BT" panose="02070603070706020303" pitchFamily="18" charset="0"/>
                <a:cs typeface="B Roya" panose="00000400000000000000" pitchFamily="2" charset="-78"/>
              </a:rPr>
              <a:t>farmad@gmail.com</a:t>
            </a:r>
            <a:endParaRPr lang="en-GB" altLang="en-US" sz="2400" i="1" dirty="0">
              <a:solidFill>
                <a:srgbClr val="FF0000"/>
              </a:solidFill>
              <a:latin typeface="Bodoni Bk BT" panose="02070603070706020303" pitchFamily="18" charset="0"/>
              <a:cs typeface="B Roya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272" y="2564906"/>
            <a:ext cx="23694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fa-IR" sz="2800" b="1" i="1" dirty="0">
                <a:solidFill>
                  <a:srgbClr val="FCFCFC"/>
                </a:solidFill>
                <a:latin typeface="LMN Monir" pitchFamily="2" charset="0"/>
                <a:cs typeface="B Roya" panose="00000400000000000000" pitchFamily="2" charset="-78"/>
              </a:rPr>
              <a:t>مدیر عامل شرکت نوین ایده پردازان لک لک</a:t>
            </a:r>
            <a:endParaRPr lang="en-GB" altLang="en-US" sz="2800" b="1" i="1" dirty="0">
              <a:solidFill>
                <a:srgbClr val="FCFCFC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gray">
          <a:xfrm>
            <a:off x="3995938" y="6093296"/>
            <a:ext cx="43106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b="1" i="1" dirty="0">
                <a:solidFill>
                  <a:srgbClr val="FCFCFC"/>
                </a:solidFill>
                <a:latin typeface="Book Antiqua" panose="02040602050305030304" pitchFamily="18" charset="0"/>
                <a:cs typeface="B Yekan" panose="00000400000000000000" pitchFamily="2" charset="-78"/>
              </a:rPr>
              <a:t>www.AmirSchool.com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64665"/>
            <a:ext cx="1080120" cy="32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8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0">
        <p:fade/>
      </p:transition>
    </mc:Choice>
    <mc:Fallback>
      <p:transition spd="med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gray">
          <a:xfrm>
            <a:off x="1970088" y="2600325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black">
          <a:xfrm>
            <a:off x="1968500" y="2949866"/>
            <a:ext cx="5095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3200" b="1" dirty="0">
                <a:cs typeface="B Roya" panose="00000400000000000000" pitchFamily="2" charset="-78"/>
              </a:rPr>
              <a:t>کارشناس مهندسی شیمی</a:t>
            </a:r>
            <a:endParaRPr lang="en-GB" altLang="en-US" sz="3200" b="1" dirty="0"/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gray">
          <a:xfrm>
            <a:off x="2782888" y="310515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8613" name="Picture 5" descr="DO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245427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6" name="AutoShape 8"/>
          <p:cNvSpPr>
            <a:spLocks noChangeArrowheads="1"/>
          </p:cNvSpPr>
          <p:nvPr/>
        </p:nvSpPr>
        <p:spPr bwMode="gray">
          <a:xfrm>
            <a:off x="1970088" y="4562475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gray">
          <a:xfrm>
            <a:off x="2811463" y="5057775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8619" name="Picture 11" descr="DP_circl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4359275"/>
            <a:ext cx="17272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black">
          <a:xfrm>
            <a:off x="1083758" y="3095595"/>
            <a:ext cx="16700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000" b="1" dirty="0">
                <a:cs typeface="B Roya" panose="00000400000000000000" pitchFamily="2" charset="-78"/>
              </a:rPr>
              <a:t>دانشگاه تهران</a:t>
            </a:r>
            <a:endParaRPr lang="en-GB" altLang="en-US" sz="2000" b="1" dirty="0">
              <a:cs typeface="B Roya" panose="00000400000000000000" pitchFamily="2" charset="-78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black">
          <a:xfrm>
            <a:off x="1101750" y="4982154"/>
            <a:ext cx="16700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000" b="1" dirty="0">
                <a:cs typeface="B Roya" panose="00000400000000000000" pitchFamily="2" charset="-78"/>
              </a:rPr>
              <a:t>دانشگاه تهران</a:t>
            </a:r>
            <a:endParaRPr lang="en-GB" altLang="en-US" sz="2000" b="1" dirty="0">
              <a:cs typeface="B Roya" panose="00000400000000000000" pitchFamily="2" charset="-78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black">
          <a:xfrm>
            <a:off x="2003702" y="4930487"/>
            <a:ext cx="5095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3200" b="1" dirty="0" smtClean="0">
                <a:cs typeface="B Roya" panose="00000400000000000000" pitchFamily="2" charset="-78"/>
              </a:rPr>
              <a:t>کارشناس </a:t>
            </a:r>
            <a:r>
              <a:rPr lang="fa-IR" sz="3200" b="1" dirty="0">
                <a:cs typeface="B Roya" panose="00000400000000000000" pitchFamily="2" charset="-78"/>
              </a:rPr>
              <a:t>ارشد کارآفرینی</a:t>
            </a:r>
            <a:endParaRPr lang="en-GB" altLang="en-US" sz="3200" b="1" dirty="0">
              <a:cs typeface="B Roya" panose="00000400000000000000" pitchFamily="2" charset="-78"/>
            </a:endParaRPr>
          </a:p>
        </p:txBody>
      </p:sp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2494239" y="1313496"/>
            <a:ext cx="41148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altLang="en-US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سوابق تحصیلی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8551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1" grpId="0"/>
      <p:bldP spid="68616" grpId="0" animBg="1"/>
      <p:bldP spid="15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gray">
          <a:xfrm>
            <a:off x="2339752" y="2996952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black">
          <a:xfrm>
            <a:off x="2338164" y="3346493"/>
            <a:ext cx="5095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GB" sz="3200" b="1" dirty="0" smtClean="0">
                <a:cs typeface="B Roya" panose="00000400000000000000" pitchFamily="2" charset="-78"/>
              </a:rPr>
              <a:t>MBA</a:t>
            </a:r>
            <a:endParaRPr lang="en-GB" altLang="en-US" sz="3200" b="1" dirty="0"/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gray">
          <a:xfrm>
            <a:off x="3152552" y="3501777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8613" name="Picture 5" descr="DO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514" y="285090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black">
          <a:xfrm>
            <a:off x="1453422" y="3492222"/>
            <a:ext cx="16700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000" b="1" dirty="0">
                <a:cs typeface="B Roya" panose="00000400000000000000" pitchFamily="2" charset="-78"/>
              </a:rPr>
              <a:t>دانشگاه تهران</a:t>
            </a:r>
            <a:endParaRPr lang="en-GB" altLang="en-US" sz="2000" b="1" dirty="0">
              <a:cs typeface="B Roya" panose="00000400000000000000" pitchFamily="2" charset="-78"/>
            </a:endParaRPr>
          </a:p>
        </p:txBody>
      </p:sp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2494239" y="1313496"/>
            <a:ext cx="41148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altLang="en-US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گواهینامه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62845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2000">
        <p:fade/>
      </p:transition>
    </mc:Choice>
    <mc:Fallback>
      <p:transition spd="med" advClick="0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1" grpId="0"/>
      <p:bldP spid="15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9" name="Picture 3" descr="RY_circl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730" y="2726382"/>
            <a:ext cx="2024062" cy="202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0" name="Picture 4" descr="LB_circl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2146300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3" name="Picture 7" descr="YG_circl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144" y="2732734"/>
            <a:ext cx="2182813" cy="218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6" name="Text Box 10"/>
          <p:cNvSpPr txBox="1">
            <a:spLocks noChangeArrowheads="1"/>
          </p:cNvSpPr>
          <p:nvPr/>
        </p:nvSpPr>
        <p:spPr bwMode="gray">
          <a:xfrm>
            <a:off x="6643169" y="3385264"/>
            <a:ext cx="161602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fa-IR" altLang="en-US" sz="4000" b="1" dirty="0" smtClean="0">
                <a:cs typeface="B Roya" panose="00000400000000000000" pitchFamily="2" charset="-78"/>
              </a:rPr>
              <a:t>انگلیسی</a:t>
            </a:r>
            <a:endParaRPr lang="en-GB" altLang="en-US" sz="40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13" name="Rectangle 6"/>
          <p:cNvSpPr txBox="1">
            <a:spLocks noChangeArrowheads="1"/>
          </p:cNvSpPr>
          <p:nvPr/>
        </p:nvSpPr>
        <p:spPr bwMode="black">
          <a:xfrm>
            <a:off x="2334453" y="1124744"/>
            <a:ext cx="41148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altLang="en-US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مسلط بر زبانهای</a:t>
            </a:r>
            <a:endParaRPr lang="en-GB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4084562" y="3414777"/>
            <a:ext cx="1311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fa-IR" altLang="en-US" sz="4000" b="1" dirty="0" smtClean="0">
                <a:cs typeface="B Roya" panose="00000400000000000000" pitchFamily="2" charset="-78"/>
              </a:rPr>
              <a:t>فرانسه</a:t>
            </a:r>
            <a:endParaRPr lang="en-GB" alt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1319779" y="3372707"/>
            <a:ext cx="1203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fa-IR" altLang="en-US" sz="4000" b="1" dirty="0" smtClean="0">
                <a:cs typeface="B Roya" panose="00000400000000000000" pitchFamily="2" charset="-78"/>
              </a:rPr>
              <a:t>عربی</a:t>
            </a:r>
            <a:endParaRPr lang="en-GB" altLang="en-US" sz="4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6" grpId="0"/>
      <p:bldP spid="13" grpId="0"/>
      <p:bldP spid="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3" name="AutoShape 7"/>
          <p:cNvSpPr>
            <a:spLocks noChangeArrowheads="1"/>
          </p:cNvSpPr>
          <p:nvPr/>
        </p:nvSpPr>
        <p:spPr bwMode="gray">
          <a:xfrm rot="5400000">
            <a:off x="1603598" y="3252614"/>
            <a:ext cx="3821112" cy="197167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 dist="88900" dir="10800000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0665" name="Picture 9" descr="RY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956" y="2534271"/>
            <a:ext cx="1108075" cy="11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2885647" y="2922878"/>
            <a:ext cx="1108075" cy="330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fa-IR" sz="2000" b="1" dirty="0" smtClean="0">
                <a:cs typeface="B Roya" panose="00000400000000000000" pitchFamily="2" charset="-78"/>
              </a:rPr>
              <a:t>نوبیتکس </a:t>
            </a:r>
            <a:endParaRPr lang="en-GB" altLang="en-US" sz="1400" b="1" dirty="0">
              <a:solidFill>
                <a:srgbClr val="5F5F5F"/>
              </a:solidFill>
              <a:cs typeface="B Roya" panose="00000400000000000000" pitchFamily="2" charset="-78"/>
            </a:endParaRPr>
          </a:p>
        </p:txBody>
      </p:sp>
      <p:pic>
        <p:nvPicPr>
          <p:cNvPr id="70673" name="Picture 17" descr="O_chevron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904" y="3921746"/>
            <a:ext cx="412750" cy="3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6"/>
          <p:cNvSpPr txBox="1">
            <a:spLocks noChangeArrowheads="1"/>
          </p:cNvSpPr>
          <p:nvPr/>
        </p:nvSpPr>
        <p:spPr bwMode="black">
          <a:xfrm>
            <a:off x="2334453" y="1124744"/>
            <a:ext cx="41148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altLang="en-US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سوابق حرفه</a:t>
            </a:r>
            <a:r>
              <a:rPr lang="fa-IR" altLang="en-US" sz="24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 </a:t>
            </a:r>
            <a:r>
              <a:rPr lang="fa-IR" altLang="en-US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ای</a:t>
            </a:r>
            <a:endParaRPr lang="en-GB" altLang="en-US" dirty="0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929954" y="4400768"/>
            <a:ext cx="1108075" cy="1632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fa-IR" sz="2800" b="1" dirty="0">
                <a:cs typeface="B Roya" panose="00000400000000000000" pitchFamily="2" charset="-78"/>
              </a:rPr>
              <a:t>مشاور تجاری و عضو هیئت مدیره</a:t>
            </a:r>
            <a:endParaRPr lang="en-GB" altLang="en-US" sz="2800" b="1" dirty="0">
              <a:cs typeface="B Roya" panose="00000400000000000000" pitchFamily="2" charset="-78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22" name="AutoShape 7"/>
          <p:cNvSpPr>
            <a:spLocks noChangeArrowheads="1"/>
          </p:cNvSpPr>
          <p:nvPr/>
        </p:nvSpPr>
        <p:spPr bwMode="gray">
          <a:xfrm rot="5400000">
            <a:off x="-658373" y="3273599"/>
            <a:ext cx="3821112" cy="197167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 dist="88900" dir="10800000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3" name="Picture 9" descr="RY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85" y="2555256"/>
            <a:ext cx="1108075" cy="11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623676" y="2943863"/>
            <a:ext cx="1108075" cy="330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fa-IR" sz="2000" b="1" dirty="0" smtClean="0">
                <a:cs typeface="B Roya" panose="00000400000000000000" pitchFamily="2" charset="-78"/>
              </a:rPr>
              <a:t>لک لک</a:t>
            </a:r>
            <a:endParaRPr lang="en-GB" altLang="en-US" sz="1400" b="1" dirty="0">
              <a:solidFill>
                <a:srgbClr val="5F5F5F"/>
              </a:solidFill>
              <a:cs typeface="B Roya" panose="00000400000000000000" pitchFamily="2" charset="-78"/>
            </a:endParaRPr>
          </a:p>
        </p:txBody>
      </p:sp>
      <p:pic>
        <p:nvPicPr>
          <p:cNvPr id="25" name="Picture 17" descr="O_chevron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933" y="3942731"/>
            <a:ext cx="412750" cy="3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582406" y="4297037"/>
            <a:ext cx="13985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rtl="1" eaLnBrk="0" hangingPunct="0">
              <a:spcBef>
                <a:spcPct val="50000"/>
              </a:spcBef>
            </a:pPr>
            <a:r>
              <a:rPr lang="fa-IR" sz="2400" b="1" dirty="0" smtClean="0">
                <a:cs typeface="B Roya" panose="00000400000000000000" pitchFamily="2" charset="-78"/>
              </a:rPr>
              <a:t>مدیر عامل خرید آنلاین و بازرگانی بین المللی</a:t>
            </a:r>
            <a:endParaRPr lang="en-GB" altLang="en-US" sz="2400" b="1" dirty="0">
              <a:cs typeface="B Roya" panose="00000400000000000000" pitchFamily="2" charset="-78"/>
            </a:endParaRP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gray">
          <a:xfrm rot="5400000">
            <a:off x="6024662" y="3217313"/>
            <a:ext cx="3821112" cy="197167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 dist="88900" dir="10800000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8" name="Picture 9" descr="RY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020" y="2498970"/>
            <a:ext cx="1108075" cy="11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7351019" y="2961813"/>
            <a:ext cx="1108075" cy="224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200" b="1" dirty="0"/>
              <a:t>AIPSECO </a:t>
            </a:r>
            <a:endParaRPr lang="en-GB" altLang="en-US" sz="1000" b="1" dirty="0">
              <a:solidFill>
                <a:srgbClr val="5F5F5F"/>
              </a:solidFill>
              <a:cs typeface="B Roya" panose="00000400000000000000" pitchFamily="2" charset="-78"/>
            </a:endParaRPr>
          </a:p>
        </p:txBody>
      </p:sp>
      <p:pic>
        <p:nvPicPr>
          <p:cNvPr id="30" name="Picture 17" descr="O_chevron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968" y="3886445"/>
            <a:ext cx="412750" cy="3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7364805" y="4443243"/>
            <a:ext cx="1253430" cy="129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rtl="1" eaLnBrk="0" hangingPunct="0">
              <a:lnSpc>
                <a:spcPct val="70000"/>
              </a:lnSpc>
              <a:spcBef>
                <a:spcPct val="50000"/>
              </a:spcBef>
            </a:pPr>
            <a:r>
              <a:rPr lang="fa-IR" sz="2800" b="1" dirty="0">
                <a:cs typeface="B Roya" panose="00000400000000000000" pitchFamily="2" charset="-78"/>
              </a:rPr>
              <a:t>مشاور </a:t>
            </a:r>
            <a:r>
              <a:rPr lang="fa-IR" sz="2800" b="1" dirty="0" smtClean="0">
                <a:cs typeface="B Roya" panose="00000400000000000000" pitchFamily="2" charset="-78"/>
              </a:rPr>
              <a:t>مهندسی نفت و گاز</a:t>
            </a:r>
            <a:endParaRPr lang="en-GB" altLang="en-US" sz="2800" b="1" dirty="0">
              <a:cs typeface="B Roya" panose="00000400000000000000" pitchFamily="2" charset="-78"/>
            </a:endParaRPr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gray">
          <a:xfrm rot="5400000">
            <a:off x="3762691" y="3238300"/>
            <a:ext cx="3821112" cy="197167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 dist="88900" dir="10800000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33" name="Picture 9" descr="RY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2519955"/>
            <a:ext cx="1108075" cy="11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5089048" y="2941408"/>
            <a:ext cx="1108075" cy="31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GB" sz="2000" b="1" dirty="0" smtClean="0">
                <a:cs typeface="B Roya" panose="00000400000000000000" pitchFamily="2" charset="-78"/>
              </a:rPr>
              <a:t>KPC</a:t>
            </a:r>
            <a:endParaRPr lang="en-GB" altLang="en-US" sz="1400" b="1" dirty="0">
              <a:solidFill>
                <a:srgbClr val="5F5F5F"/>
              </a:solidFill>
              <a:cs typeface="B Roya" panose="00000400000000000000" pitchFamily="2" charset="-78"/>
            </a:endParaRPr>
          </a:p>
        </p:txBody>
      </p:sp>
      <p:pic>
        <p:nvPicPr>
          <p:cNvPr id="35" name="Picture 17" descr="O_chevron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997" y="3907430"/>
            <a:ext cx="412750" cy="3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4950355" y="4227088"/>
            <a:ext cx="144578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rtl="1" eaLnBrk="0" hangingPunct="0">
              <a:spcBef>
                <a:spcPct val="50000"/>
              </a:spcBef>
            </a:pPr>
            <a:r>
              <a:rPr lang="fa-IR" sz="2400" b="1" dirty="0" smtClean="0">
                <a:cs typeface="B Roya" panose="00000400000000000000" pitchFamily="2" charset="-78"/>
              </a:rPr>
              <a:t>مدیر بازرگانی و</a:t>
            </a:r>
            <a:r>
              <a:rPr lang="en-GB" sz="2400" b="1" dirty="0" smtClean="0">
                <a:cs typeface="B Roya" panose="00000400000000000000" pitchFamily="2" charset="-78"/>
              </a:rPr>
              <a:t> </a:t>
            </a:r>
            <a:r>
              <a:rPr lang="fa-IR" sz="2400" b="1" dirty="0" smtClean="0">
                <a:cs typeface="B Roya" panose="00000400000000000000" pitchFamily="2" charset="-78"/>
              </a:rPr>
              <a:t> </a:t>
            </a:r>
            <a:r>
              <a:rPr lang="ar-SA" sz="2400" b="1" dirty="0">
                <a:cs typeface="B Roya" panose="00000400000000000000" pitchFamily="2" charset="-78"/>
              </a:rPr>
              <a:t>پروژه های </a:t>
            </a:r>
            <a:r>
              <a:rPr lang="ar-SA" sz="2400" b="1" dirty="0" smtClean="0">
                <a:cs typeface="B Roya" panose="00000400000000000000" pitchFamily="2" charset="-78"/>
              </a:rPr>
              <a:t>انرژی</a:t>
            </a:r>
            <a:r>
              <a:rPr lang="fa-IR" sz="2400" b="1" dirty="0" smtClean="0">
                <a:cs typeface="B Roya" panose="00000400000000000000" pitchFamily="2" charset="-78"/>
              </a:rPr>
              <a:t>های </a:t>
            </a:r>
            <a:r>
              <a:rPr lang="fa-IR" sz="2400" b="1" dirty="0">
                <a:cs typeface="B Roya" panose="00000400000000000000" pitchFamily="2" charset="-78"/>
              </a:rPr>
              <a:t>تجدیدپذیر</a:t>
            </a:r>
            <a:endParaRPr lang="en-GB" altLang="en-US" sz="2400" b="1" dirty="0"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535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0">
        <p:fade/>
      </p:transition>
    </mc:Choice>
    <mc:Fallback>
      <p:transition spd="med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7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25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75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 animBg="1"/>
      <p:bldP spid="70669" grpId="0"/>
      <p:bldP spid="19" grpId="0"/>
      <p:bldP spid="20" grpId="0"/>
      <p:bldP spid="22" grpId="0" animBg="1"/>
      <p:bldP spid="24" grpId="0"/>
      <p:bldP spid="26" grpId="0"/>
      <p:bldP spid="27" grpId="0" animBg="1"/>
      <p:bldP spid="29" grpId="0"/>
      <p:bldP spid="31" grpId="0"/>
      <p:bldP spid="32" grpId="0" animBg="1"/>
      <p:bldP spid="34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13" name="Rectangle 6"/>
          <p:cNvSpPr txBox="1">
            <a:spLocks noChangeArrowheads="1"/>
          </p:cNvSpPr>
          <p:nvPr/>
        </p:nvSpPr>
        <p:spPr bwMode="black">
          <a:xfrm>
            <a:off x="47921" y="575346"/>
            <a:ext cx="8712968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en-GB" altLang="en-US" dirty="0">
                <a:solidFill>
                  <a:srgbClr val="FF0000"/>
                </a:solidFill>
                <a:latin typeface="Constantia" panose="02030602050306030303" pitchFamily="18" charset="0"/>
                <a:cs typeface="B Roya" panose="00000400000000000000" pitchFamily="2" charset="-78"/>
              </a:rPr>
              <a:t>https://www.laklakgroup.com/</a:t>
            </a:r>
            <a:endParaRPr lang="en-GB" altLang="en-US" dirty="0">
              <a:latin typeface="Constantia" panose="0203060205030603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254" y="1487405"/>
            <a:ext cx="6650302" cy="248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254" y="4048875"/>
            <a:ext cx="6650302" cy="1671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828" y="5796447"/>
            <a:ext cx="2407154" cy="908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128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0">
        <p:fade/>
      </p:transition>
    </mc:Choice>
    <mc:Fallback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25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4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5868144" y="406998"/>
            <a:ext cx="2047180" cy="388225"/>
          </a:xfrm>
        </p:spPr>
        <p:txBody>
          <a:bodyPr/>
          <a:lstStyle/>
          <a:p>
            <a:pPr algn="ctr"/>
            <a:r>
              <a:rPr lang="fa-IR" altLang="en-US" sz="2400" dirty="0">
                <a:solidFill>
                  <a:srgbClr val="FCFCFC"/>
                </a:solidFill>
                <a:latin typeface="LMN Monir" pitchFamily="2" charset="0"/>
                <a:cs typeface="B Roya" panose="00000400000000000000" pitchFamily="2" charset="-78"/>
              </a:rPr>
              <a:t>16 بهمن 97</a:t>
            </a:r>
            <a:endParaRPr lang="en-GB" altLang="en-US" sz="8800" dirty="0">
              <a:solidFill>
                <a:srgbClr val="FCFCFC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95938" y="6093296"/>
            <a:ext cx="4310633" cy="4572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b="1" i="1" dirty="0" smtClean="0">
                <a:solidFill>
                  <a:srgbClr val="FCFCFC"/>
                </a:solidFill>
                <a:latin typeface="Book Antiqua" panose="02040602050305030304" pitchFamily="18" charset="0"/>
                <a:cs typeface="B Yekan" panose="00000400000000000000" pitchFamily="2" charset="-78"/>
              </a:rPr>
              <a:t>www.AmirSchool.com</a:t>
            </a:r>
            <a:endParaRPr lang="en-GB" altLang="en-US" b="1" i="1" dirty="0">
              <a:solidFill>
                <a:srgbClr val="FCFCFC"/>
              </a:solidFill>
              <a:latin typeface="Book Antiqua" panose="02040602050305030304" pitchFamily="18" charset="0"/>
              <a:cs typeface="B Yeka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48" y="1916832"/>
            <a:ext cx="545369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4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85</Words>
  <Application>Microsoft Office PowerPoint</Application>
  <PresentationFormat>On-screen Show (4:3)</PresentationFormat>
  <Paragraphs>33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 Roya</vt:lpstr>
      <vt:lpstr>B Yekan</vt:lpstr>
      <vt:lpstr>Bodoni Bk BT</vt:lpstr>
      <vt:lpstr>Book Antiqua</vt:lpstr>
      <vt:lpstr>Constantia</vt:lpstr>
      <vt:lpstr>LMN Monir</vt:lpstr>
      <vt:lpstr>Default Design</vt:lpstr>
      <vt:lpstr>16 بهمن 97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16 بهمن 97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راهکار 2</dc:title>
  <dc:creator>Hadi Sabouhi</dc:creator>
  <cp:lastModifiedBy>amir school</cp:lastModifiedBy>
  <cp:revision>47</cp:revision>
  <dcterms:created xsi:type="dcterms:W3CDTF">2019-01-28T06:29:11Z</dcterms:created>
  <dcterms:modified xsi:type="dcterms:W3CDTF">2019-01-29T06:49:56Z</dcterms:modified>
</cp:coreProperties>
</file>